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11" r:id="rId2"/>
    <p:sldMasterId id="2147483726" r:id="rId3"/>
    <p:sldMasterId id="2147483684" r:id="rId4"/>
    <p:sldMasterId id="2147483699" r:id="rId5"/>
    <p:sldMasterId id="2147483696" r:id="rId6"/>
    <p:sldMasterId id="2147483701" r:id="rId7"/>
  </p:sldMasterIdLst>
  <p:notesMasterIdLst>
    <p:notesMasterId r:id="rId41"/>
  </p:notesMasterIdLst>
  <p:sldIdLst>
    <p:sldId id="1164" r:id="rId8"/>
    <p:sldId id="1165" r:id="rId9"/>
    <p:sldId id="1166" r:id="rId10"/>
    <p:sldId id="1167" r:id="rId11"/>
    <p:sldId id="1168" r:id="rId12"/>
    <p:sldId id="1169" r:id="rId13"/>
    <p:sldId id="1170" r:id="rId14"/>
    <p:sldId id="1171" r:id="rId15"/>
    <p:sldId id="1172" r:id="rId16"/>
    <p:sldId id="1173" r:id="rId17"/>
    <p:sldId id="1174" r:id="rId18"/>
    <p:sldId id="1199" r:id="rId19"/>
    <p:sldId id="1175" r:id="rId20"/>
    <p:sldId id="1176" r:id="rId21"/>
    <p:sldId id="1200" r:id="rId22"/>
    <p:sldId id="1201" r:id="rId23"/>
    <p:sldId id="1202" r:id="rId24"/>
    <p:sldId id="1178" r:id="rId25"/>
    <p:sldId id="1179" r:id="rId26"/>
    <p:sldId id="1203" r:id="rId27"/>
    <p:sldId id="1180" r:id="rId28"/>
    <p:sldId id="1181" r:id="rId29"/>
    <p:sldId id="1183" r:id="rId30"/>
    <p:sldId id="1184" r:id="rId31"/>
    <p:sldId id="1185" r:id="rId32"/>
    <p:sldId id="1186" r:id="rId33"/>
    <p:sldId id="1188" r:id="rId34"/>
    <p:sldId id="1189" r:id="rId35"/>
    <p:sldId id="1190" r:id="rId36"/>
    <p:sldId id="1204" r:id="rId37"/>
    <p:sldId id="1205" r:id="rId38"/>
    <p:sldId id="1191" r:id="rId39"/>
    <p:sldId id="1192" r:id="rId40"/>
  </p:sldIdLst>
  <p:sldSz cx="9144000" cy="6858000" type="screen4x3"/>
  <p:notesSz cx="6858000" cy="9144000"/>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0099"/>
    <a:srgbClr val="CC0099"/>
    <a:srgbClr val="CC3399"/>
    <a:srgbClr val="9900CC"/>
    <a:srgbClr val="CC00FF"/>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0" autoAdjust="0"/>
    <p:restoredTop sz="94797" autoAdjust="0"/>
  </p:normalViewPr>
  <p:slideViewPr>
    <p:cSldViewPr>
      <p:cViewPr varScale="1">
        <p:scale>
          <a:sx n="30" d="100"/>
          <a:sy n="30" d="100"/>
        </p:scale>
        <p:origin x="-1050" y="-90"/>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50" d="100"/>
        <a:sy n="50" d="100"/>
      </p:scale>
      <p:origin x="0" y="19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4095B-7A7C-4159-A482-D5FFFE317B21}" type="datetimeFigureOut">
              <a:rPr lang="en-US" smtClean="0"/>
              <a:pPr/>
              <a:t>9/2/2012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2269D-87DB-4827-B8BC-CDB08F4FEF1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2"/>
          <p:cNvSpPr>
            <a:spLocks noChangeArrowheads="1"/>
          </p:cNvSpPr>
          <p:nvPr userDrawn="1"/>
        </p:nvSpPr>
        <p:spPr bwMode="auto">
          <a:xfrm>
            <a:off x="683568" y="1988840"/>
            <a:ext cx="7776864" cy="3240360"/>
          </a:xfrm>
          <a:prstGeom prst="roundRect">
            <a:avLst>
              <a:gd name="adj" fmla="val 16667"/>
            </a:avLst>
          </a:prstGeom>
          <a:solidFill>
            <a:schemeClr val="bg1">
              <a:alpha val="50980"/>
            </a:schemeClr>
          </a:solidFill>
          <a:ln w="6350">
            <a:solidFill>
              <a:schemeClr val="bg2"/>
            </a:solidFill>
            <a:round/>
            <a:headEnd/>
            <a:tailEnd/>
          </a:ln>
        </p:spPr>
        <p:txBody>
          <a:bodyPr wrap="none" anchor="ctr"/>
          <a:lstStyle/>
          <a:p>
            <a:pPr algn="ctr">
              <a:lnSpc>
                <a:spcPct val="120000"/>
              </a:lnSpc>
            </a:pPr>
            <a:endParaRPr lang="en-US" altLang="ko-KR" sz="8800" dirty="0" smtClean="0">
              <a:solidFill>
                <a:schemeClr val="accent2"/>
              </a:solidFill>
              <a:latin typeface="08서울남산체 EB" pitchFamily="18" charset="-127"/>
              <a:ea typeface="08서울남산체 EB" pitchFamily="18" charset="-127"/>
            </a:endParaRPr>
          </a:p>
        </p:txBody>
      </p:sp>
      <p:sp>
        <p:nvSpPr>
          <p:cNvPr id="2" name="Title 1"/>
          <p:cNvSpPr>
            <a:spLocks noGrp="1"/>
          </p:cNvSpPr>
          <p:nvPr>
            <p:ph type="ctrTitle" hasCustomPrompt="1"/>
          </p:nvPr>
        </p:nvSpPr>
        <p:spPr>
          <a:xfrm>
            <a:off x="683568" y="620689"/>
            <a:ext cx="7772400" cy="1296144"/>
          </a:xfrm>
        </p:spPr>
        <p:txBody>
          <a:bodyPr>
            <a:normAutofit/>
          </a:bodyPr>
          <a:lstStyle>
            <a:lvl1pPr>
              <a:defRPr sz="6000" b="1">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ko-KR" altLang="en-US" dirty="0" smtClean="0"/>
              <a:t>오늘의 설교</a:t>
            </a:r>
          </a:p>
        </p:txBody>
      </p:sp>
      <p:sp>
        <p:nvSpPr>
          <p:cNvPr id="3" name="Subtitle 2"/>
          <p:cNvSpPr>
            <a:spLocks noGrp="1"/>
          </p:cNvSpPr>
          <p:nvPr>
            <p:ph type="subTitle" idx="1" hasCustomPrompt="1"/>
          </p:nvPr>
        </p:nvSpPr>
        <p:spPr>
          <a:xfrm>
            <a:off x="827584" y="2060848"/>
            <a:ext cx="7560840" cy="3096344"/>
          </a:xfrm>
          <a:noFill/>
          <a:ln w="0" cap="rnd">
            <a:noFill/>
            <a:round/>
          </a:ln>
        </p:spPr>
        <p:txBody>
          <a:bodyPr anchor="ctr" anchorCtr="0"/>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z="8800" dirty="0" smtClean="0">
                <a:solidFill>
                  <a:schemeClr val="accent2"/>
                </a:solidFill>
                <a:latin typeface="08서울남산체 EB" pitchFamily="18" charset="-127"/>
                <a:ea typeface="08서울남산체 EB" pitchFamily="18" charset="-127"/>
              </a:rPr>
              <a:t>모세의 율법</a:t>
            </a:r>
            <a:endParaRPr lang="en-US" dirty="0"/>
          </a:p>
        </p:txBody>
      </p:sp>
      <p:sp>
        <p:nvSpPr>
          <p:cNvPr id="4" name="Date Placeholder 3"/>
          <p:cNvSpPr>
            <a:spLocks noGrp="1"/>
          </p:cNvSpPr>
          <p:nvPr>
            <p:ph type="dt" sz="half" idx="10"/>
          </p:nvPr>
        </p:nvSpPr>
        <p:spPr/>
        <p:txBody>
          <a:bodyPr/>
          <a:lstStyle/>
          <a:p>
            <a:fld id="{6FAA9E5F-5D82-48F9-8466-5BC07B7AF1BA}" type="datetimeFigureOut">
              <a:rPr lang="en-US" smtClean="0"/>
              <a:pPr/>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4A933-964F-4FFC-8FC5-6D9255C35EA0}" type="slidenum">
              <a:rPr lang="en-US" smtClean="0"/>
              <a:pPr/>
              <a:t>‹#›</a:t>
            </a:fld>
            <a:endParaRPr lang="en-US"/>
          </a:p>
        </p:txBody>
      </p:sp>
      <p:pic>
        <p:nvPicPr>
          <p:cNvPr id="9" name="Picture 2" descr="C:\Documents and Settings\Sanctuary Powerpoint\Desktop\Stuff\Translations Available.png"/>
          <p:cNvPicPr>
            <a:picLocks noChangeAspect="1" noChangeArrowheads="1"/>
          </p:cNvPicPr>
          <p:nvPr userDrawn="1"/>
        </p:nvPicPr>
        <p:blipFill>
          <a:blip r:embed="rId2" cstate="print"/>
          <a:srcRect/>
          <a:stretch>
            <a:fillRect/>
          </a:stretch>
        </p:blipFill>
        <p:spPr bwMode="auto">
          <a:xfrm>
            <a:off x="4932040" y="4581128"/>
            <a:ext cx="3179482" cy="116606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AA9E5F-5D82-48F9-8466-5BC07B7AF1BA}" type="datetimeFigureOut">
              <a:rPr lang="en-US" smtClean="0"/>
              <a:pPr/>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AA9E5F-5D82-48F9-8466-5BC07B7AF1BA}" type="datetimeFigureOut">
              <a:rPr lang="en-US" smtClean="0"/>
              <a:pPr/>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AutoShape 3"/>
          <p:cNvSpPr>
            <a:spLocks noChangeAspect="1" noChangeArrowheads="1"/>
          </p:cNvSpPr>
          <p:nvPr userDrawn="1"/>
        </p:nvSpPr>
        <p:spPr bwMode="auto">
          <a:xfrm>
            <a:off x="2483768" y="1268760"/>
            <a:ext cx="4248150" cy="920750"/>
          </a:xfrm>
          <a:prstGeom prst="roundRect">
            <a:avLst>
              <a:gd name="adj" fmla="val 16667"/>
            </a:avLst>
          </a:prstGeom>
          <a:solidFill>
            <a:srgbClr val="FFFFFF">
              <a:alpha val="65881"/>
            </a:srgbClr>
          </a:solidFill>
          <a:ln w="9525" algn="ctr">
            <a:solidFill>
              <a:srgbClr val="969696"/>
            </a:solidFill>
            <a:round/>
            <a:headEnd/>
            <a:tailEnd/>
          </a:ln>
        </p:spPr>
        <p:txBody>
          <a:bodyPr anchor="ctr" anchorCtr="1">
            <a:spAutoFit/>
          </a:bodyPr>
          <a:lstStyle/>
          <a:p>
            <a:pPr algn="ctr">
              <a:lnSpc>
                <a:spcPct val="90000"/>
              </a:lnSpc>
            </a:pPr>
            <a:endParaRPr lang="ko-KR" altLang="ko-KR" sz="5400" b="1">
              <a:solidFill>
                <a:srgbClr val="CC00CC"/>
              </a:solidFill>
              <a:latin typeface="궁서체" pitchFamily="17" charset="-127"/>
              <a:ea typeface="궁서체" pitchFamily="17" charset="-127"/>
            </a:endParaRPr>
          </a:p>
        </p:txBody>
      </p:sp>
      <p:sp>
        <p:nvSpPr>
          <p:cNvPr id="2" name="Title 1"/>
          <p:cNvSpPr>
            <a:spLocks noGrp="1"/>
          </p:cNvSpPr>
          <p:nvPr>
            <p:ph type="ctrTitle" hasCustomPrompt="1"/>
          </p:nvPr>
        </p:nvSpPr>
        <p:spPr>
          <a:xfrm>
            <a:off x="2483768" y="1268760"/>
            <a:ext cx="4248472" cy="936104"/>
          </a:xfrm>
        </p:spPr>
        <p:txBody>
          <a:bodyPr/>
          <a:lstStyle>
            <a:lvl1pPr>
              <a:defRPr b="1">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ko-KR" altLang="en-US" dirty="0" smtClean="0"/>
              <a:t>성경말씀</a:t>
            </a:r>
          </a:p>
        </p:txBody>
      </p:sp>
      <p:sp>
        <p:nvSpPr>
          <p:cNvPr id="3" name="Subtitle 2"/>
          <p:cNvSpPr>
            <a:spLocks noGrp="1"/>
          </p:cNvSpPr>
          <p:nvPr>
            <p:ph type="subTitle" idx="1" hasCustomPrompt="1"/>
          </p:nvPr>
        </p:nvSpPr>
        <p:spPr>
          <a:xfrm>
            <a:off x="1979712" y="3068960"/>
            <a:ext cx="5112568" cy="2569840"/>
          </a:xfrm>
          <a:solidFill>
            <a:schemeClr val="bg1">
              <a:alpha val="66000"/>
            </a:schemeClr>
          </a:solidFill>
        </p:spPr>
        <p:txBody>
          <a:bodyPr/>
          <a:lstStyle>
            <a:lvl1pPr marL="0" indent="0" algn="ctr">
              <a:lnSpc>
                <a:spcPct val="120000"/>
              </a:lnSpc>
              <a:spcBef>
                <a:spcPct val="20000"/>
              </a:spcBef>
              <a:buNone/>
              <a:defRPr sz="32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lnSpc>
                <a:spcPct val="120000"/>
              </a:lnSpc>
              <a:spcBef>
                <a:spcPct val="20000"/>
              </a:spcBef>
            </a:pPr>
            <a:r>
              <a:rPr lang="ko-KR" altLang="en-US" sz="4800" dirty="0" smtClean="0">
                <a:solidFill>
                  <a:srgbClr val="000066"/>
                </a:solidFill>
                <a:latin typeface="08서울남산체 EB" pitchFamily="18" charset="-127"/>
                <a:ea typeface="08서울남산체 EB" pitchFamily="18" charset="-127"/>
              </a:rPr>
              <a:t>로마서 </a:t>
            </a:r>
            <a:endParaRPr lang="en-US" altLang="ko-KR" sz="4800" dirty="0" smtClean="0">
              <a:solidFill>
                <a:srgbClr val="000066"/>
              </a:solidFill>
              <a:latin typeface="08서울남산체 EB" pitchFamily="18" charset="-127"/>
              <a:ea typeface="08서울남산체 EB" pitchFamily="18" charset="-127"/>
            </a:endParaRPr>
          </a:p>
          <a:p>
            <a:pPr algn="ctr">
              <a:lnSpc>
                <a:spcPct val="120000"/>
              </a:lnSpc>
              <a:spcBef>
                <a:spcPct val="20000"/>
              </a:spcBef>
            </a:pPr>
            <a:r>
              <a:rPr lang="en-US" altLang="ko-KR" sz="4800" dirty="0" smtClean="0">
                <a:solidFill>
                  <a:srgbClr val="000066"/>
                </a:solidFill>
                <a:latin typeface="08서울남산체 EB" pitchFamily="18" charset="-127"/>
                <a:ea typeface="08서울남산체 EB" pitchFamily="18" charset="-127"/>
              </a:rPr>
              <a:t>3</a:t>
            </a:r>
            <a:r>
              <a:rPr lang="ko-KR" altLang="en-US" sz="4800" dirty="0" smtClean="0">
                <a:solidFill>
                  <a:srgbClr val="000066"/>
                </a:solidFill>
                <a:latin typeface="08서울남산체 EB" pitchFamily="18" charset="-127"/>
                <a:ea typeface="08서울남산체 EB" pitchFamily="18" charset="-127"/>
              </a:rPr>
              <a:t>장 </a:t>
            </a:r>
            <a:r>
              <a:rPr lang="en-US" altLang="ko-KR" sz="4800" dirty="0" smtClean="0">
                <a:solidFill>
                  <a:srgbClr val="000066"/>
                </a:solidFill>
                <a:latin typeface="08서울남산체 EB" pitchFamily="18" charset="-127"/>
                <a:ea typeface="08서울남산체 EB" pitchFamily="18" charset="-127"/>
              </a:rPr>
              <a:t>20</a:t>
            </a:r>
            <a:r>
              <a:rPr lang="ko-KR" altLang="en-US" sz="4800" dirty="0" smtClean="0">
                <a:solidFill>
                  <a:srgbClr val="000066"/>
                </a:solidFill>
                <a:latin typeface="08서울남산체 EB" pitchFamily="18" charset="-127"/>
                <a:ea typeface="08서울남산체 EB" pitchFamily="18" charset="-127"/>
              </a:rPr>
              <a:t>절</a:t>
            </a:r>
            <a:endParaRPr lang="en-US" altLang="ko-KR" sz="4800" dirty="0" smtClean="0">
              <a:solidFill>
                <a:srgbClr val="000066"/>
              </a:solidFill>
              <a:latin typeface="08서울남산체 EB" pitchFamily="18" charset="-127"/>
              <a:ea typeface="08서울남산체 EB" pitchFamily="18" charset="-127"/>
            </a:endParaRPr>
          </a:p>
        </p:txBody>
      </p:sp>
      <p:sp>
        <p:nvSpPr>
          <p:cNvPr id="4" name="Date Placeholder 3"/>
          <p:cNvSpPr>
            <a:spLocks noGrp="1"/>
          </p:cNvSpPr>
          <p:nvPr>
            <p:ph type="dt" sz="half" idx="10"/>
          </p:nvPr>
        </p:nvSpPr>
        <p:spPr/>
        <p:txBody>
          <a:bodyPr/>
          <a:lstStyle/>
          <a:p>
            <a:fld id="{A0270867-292F-4A40-8415-26F5F79C925D}" type="datetimeFigureOut">
              <a:rPr lang="en-US" smtClean="0"/>
              <a:pPr/>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183BE-C105-4BB2-8A34-15805A4E5DA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t="-48000" b="-48000"/>
          </a:stretch>
        </a:blipFill>
        <a:effectLst/>
      </p:bgPr>
    </p:bg>
    <p:spTree>
      <p:nvGrpSpPr>
        <p:cNvPr id="1" name=""/>
        <p:cNvGrpSpPr/>
        <p:nvPr/>
      </p:nvGrpSpPr>
      <p:grpSpPr>
        <a:xfrm>
          <a:off x="0" y="0"/>
          <a:ext cx="0" cy="0"/>
          <a:chOff x="0" y="0"/>
          <a:chExt cx="0" cy="0"/>
        </a:xfrm>
      </p:grpSpPr>
      <p:sp>
        <p:nvSpPr>
          <p:cNvPr id="7" name="AutoShape 3"/>
          <p:cNvSpPr>
            <a:spLocks noChangeAspect="1" noChangeArrowheads="1"/>
          </p:cNvSpPr>
          <p:nvPr userDrawn="1"/>
        </p:nvSpPr>
        <p:spPr bwMode="auto">
          <a:xfrm>
            <a:off x="2411760" y="764704"/>
            <a:ext cx="4248150" cy="920750"/>
          </a:xfrm>
          <a:prstGeom prst="roundRect">
            <a:avLst>
              <a:gd name="adj" fmla="val 16667"/>
            </a:avLst>
          </a:prstGeom>
          <a:solidFill>
            <a:srgbClr val="FFFFFF">
              <a:alpha val="65881"/>
            </a:srgbClr>
          </a:solidFill>
          <a:ln w="9525" algn="ctr">
            <a:solidFill>
              <a:srgbClr val="969696"/>
            </a:solidFill>
            <a:round/>
            <a:headEnd/>
            <a:tailEnd/>
          </a:ln>
        </p:spPr>
        <p:txBody>
          <a:bodyPr anchor="ctr" anchorCtr="1">
            <a:spAutoFit/>
          </a:bodyPr>
          <a:lstStyle/>
          <a:p>
            <a:pPr algn="ctr">
              <a:lnSpc>
                <a:spcPct val="90000"/>
              </a:lnSpc>
            </a:pPr>
            <a:endParaRPr lang="ko-KR" altLang="ko-KR" sz="5400" b="1">
              <a:solidFill>
                <a:srgbClr val="CC00CC"/>
              </a:solidFill>
              <a:latin typeface="궁서체" pitchFamily="17" charset="-127"/>
              <a:ea typeface="궁서체" pitchFamily="17" charset="-127"/>
            </a:endParaRPr>
          </a:p>
        </p:txBody>
      </p:sp>
      <p:sp>
        <p:nvSpPr>
          <p:cNvPr id="2" name="Title 1"/>
          <p:cNvSpPr>
            <a:spLocks noGrp="1"/>
          </p:cNvSpPr>
          <p:nvPr>
            <p:ph type="ctrTitle" hasCustomPrompt="1"/>
          </p:nvPr>
        </p:nvSpPr>
        <p:spPr>
          <a:xfrm>
            <a:off x="2411760" y="764704"/>
            <a:ext cx="4248472" cy="936104"/>
          </a:xfrm>
        </p:spPr>
        <p:txBody>
          <a:bodyPr/>
          <a:lstStyle>
            <a:lvl1pPr>
              <a:defRPr b="1">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ko-KR" altLang="en-US" dirty="0" smtClean="0"/>
              <a:t>봉헌 기도</a:t>
            </a:r>
          </a:p>
        </p:txBody>
      </p:sp>
      <p:sp>
        <p:nvSpPr>
          <p:cNvPr id="3" name="Subtitle 2"/>
          <p:cNvSpPr>
            <a:spLocks noGrp="1"/>
          </p:cNvSpPr>
          <p:nvPr>
            <p:ph type="subTitle" idx="1" hasCustomPrompt="1"/>
          </p:nvPr>
        </p:nvSpPr>
        <p:spPr>
          <a:xfrm>
            <a:off x="1979712" y="4365104"/>
            <a:ext cx="5112568" cy="1008112"/>
          </a:xfrm>
          <a:noFill/>
        </p:spPr>
        <p:txBody>
          <a:bodyPr>
            <a:normAutofit/>
          </a:bodyPr>
          <a:lstStyle>
            <a:lvl1pPr marL="0" indent="0" algn="ctr">
              <a:lnSpc>
                <a:spcPct val="120000"/>
              </a:lnSpc>
              <a:spcBef>
                <a:spcPct val="20000"/>
              </a:spcBef>
              <a:buNone/>
              <a:defRPr sz="4000" b="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lnSpc>
                <a:spcPct val="120000"/>
              </a:lnSpc>
              <a:spcBef>
                <a:spcPct val="20000"/>
              </a:spcBef>
            </a:pPr>
            <a:r>
              <a:rPr lang="ko-KR" altLang="en-US" sz="4800" dirty="0" smtClean="0">
                <a:solidFill>
                  <a:srgbClr val="000066"/>
                </a:solidFill>
                <a:latin typeface="08서울남산체 EB" pitchFamily="18" charset="-127"/>
                <a:ea typeface="08서울남산체 EB" pitchFamily="18" charset="-127"/>
              </a:rPr>
              <a:t>맡은이</a:t>
            </a:r>
            <a:endParaRPr lang="en-US" altLang="ko-KR" sz="4800" dirty="0" smtClean="0">
              <a:solidFill>
                <a:srgbClr val="000066"/>
              </a:solidFill>
              <a:latin typeface="08서울남산체 EB" pitchFamily="18" charset="-127"/>
              <a:ea typeface="08서울남산체 EB" pitchFamily="18" charset="-127"/>
            </a:endParaRPr>
          </a:p>
        </p:txBody>
      </p:sp>
      <p:sp>
        <p:nvSpPr>
          <p:cNvPr id="4" name="Date Placeholder 3"/>
          <p:cNvSpPr>
            <a:spLocks noGrp="1"/>
          </p:cNvSpPr>
          <p:nvPr>
            <p:ph type="dt" sz="half" idx="10"/>
          </p:nvPr>
        </p:nvSpPr>
        <p:spPr/>
        <p:txBody>
          <a:bodyPr/>
          <a:lstStyle/>
          <a:p>
            <a:fld id="{A0270867-292F-4A40-8415-26F5F79C925D}" type="datetimeFigureOut">
              <a:rPr lang="en-US" smtClean="0"/>
              <a:pPr/>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183BE-C105-4BB2-8A34-15805A4E5DA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980728"/>
            <a:ext cx="7772400" cy="1470025"/>
          </a:xfrm>
        </p:spPr>
        <p:txBody>
          <a:bodyPr>
            <a:normAutofit/>
          </a:bodyPr>
          <a:lstStyle>
            <a:lvl1pPr>
              <a:defRPr sz="8800">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ko-KR" altLang="en-US" dirty="0" smtClean="0"/>
              <a:t>주일예배</a:t>
            </a:r>
            <a:endParaRPr lang="en-US" dirty="0"/>
          </a:p>
        </p:txBody>
      </p:sp>
      <p:sp>
        <p:nvSpPr>
          <p:cNvPr id="3" name="Subtitle 2"/>
          <p:cNvSpPr>
            <a:spLocks noGrp="1"/>
          </p:cNvSpPr>
          <p:nvPr>
            <p:ph type="subTitle" idx="1" hasCustomPrompt="1"/>
          </p:nvPr>
        </p:nvSpPr>
        <p:spPr>
          <a:xfrm>
            <a:off x="1371600" y="3404592"/>
            <a:ext cx="6400800" cy="1752600"/>
          </a:xfrm>
        </p:spPr>
        <p:txBody>
          <a:bodyPr/>
          <a:lstStyle>
            <a:lvl1pPr marL="0" indent="0" algn="ctr">
              <a:buNone/>
              <a:defRPr>
                <a:solidFill>
                  <a:schemeClr val="tx1"/>
                </a:solidFill>
                <a:latin typeface="서울한강체 EB" pitchFamily="18" charset="-127"/>
                <a:ea typeface="서울한강체 EB" pitchFamily="18" charset="-12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9</a:t>
            </a:r>
            <a:r>
              <a:rPr lang="ko-KR" altLang="en-US" dirty="0" smtClean="0"/>
              <a:t>월 </a:t>
            </a:r>
            <a:r>
              <a:rPr lang="en-US" altLang="ko-KR" dirty="0" smtClean="0"/>
              <a:t>2</a:t>
            </a:r>
            <a:r>
              <a:rPr lang="ko-KR" altLang="en-US" dirty="0" smtClean="0"/>
              <a:t>일 </a:t>
            </a:r>
            <a:r>
              <a:rPr lang="en-US" altLang="ko-KR" dirty="0" smtClean="0"/>
              <a:t>2012</a:t>
            </a:r>
            <a:r>
              <a:rPr lang="ko-KR" altLang="en-US" dirty="0" smtClean="0"/>
              <a:t>년</a:t>
            </a:r>
            <a:endParaRPr lang="en-US" dirty="0"/>
          </a:p>
        </p:txBody>
      </p:sp>
      <p:sp>
        <p:nvSpPr>
          <p:cNvPr id="4" name="Date Placeholder 3"/>
          <p:cNvSpPr>
            <a:spLocks noGrp="1"/>
          </p:cNvSpPr>
          <p:nvPr>
            <p:ph type="dt" sz="half" idx="10"/>
          </p:nvPr>
        </p:nvSpPr>
        <p:spPr/>
        <p:txBody>
          <a:bodyPr/>
          <a:lstStyle/>
          <a:p>
            <a:fld id="{F9079BE6-A09B-4F1E-AC93-141688594FF7}" type="datetimeFigureOut">
              <a:rPr lang="en-US" smtClean="0"/>
              <a:pPr/>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DD609-32EF-4DD0-B708-75A89A3D1B5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980728"/>
            <a:ext cx="7772400" cy="1470025"/>
          </a:xfrm>
        </p:spPr>
        <p:txBody>
          <a:bodyPr>
            <a:normAutofit/>
          </a:bodyPr>
          <a:lstStyle>
            <a:lvl1pPr>
              <a:defRPr sz="7200">
                <a:effectLst>
                  <a:outerShdw blurRad="38100" dist="38100" dir="2700000" algn="tl">
                    <a:srgbClr val="000000">
                      <a:alpha val="43137"/>
                    </a:srgbClr>
                  </a:outerShdw>
                </a:effectLst>
                <a:latin typeface="서울한강체 EB" pitchFamily="18" charset="-127"/>
                <a:ea typeface="서울한강체 EB" pitchFamily="18" charset="-127"/>
              </a:defRPr>
            </a:lvl1pPr>
          </a:lstStyle>
          <a:p>
            <a:r>
              <a:rPr lang="ko-KR" altLang="en-US" dirty="0" smtClean="0"/>
              <a:t>주일 예배</a:t>
            </a:r>
            <a:endParaRPr lang="en-US" dirty="0"/>
          </a:p>
        </p:txBody>
      </p:sp>
      <p:sp>
        <p:nvSpPr>
          <p:cNvPr id="3" name="Subtitle 2"/>
          <p:cNvSpPr>
            <a:spLocks noGrp="1"/>
          </p:cNvSpPr>
          <p:nvPr>
            <p:ph type="subTitle" idx="1"/>
          </p:nvPr>
        </p:nvSpPr>
        <p:spPr>
          <a:xfrm>
            <a:off x="1371600" y="3404592"/>
            <a:ext cx="6400800" cy="1752600"/>
          </a:xfrm>
        </p:spPr>
        <p:txBody>
          <a:bodyPr/>
          <a:lstStyle>
            <a:lvl1pPr marL="0" indent="0" algn="ctr">
              <a:buNone/>
              <a:defRPr>
                <a:solidFill>
                  <a:schemeClr val="tx1"/>
                </a:solidFill>
                <a:latin typeface="서울한강체 EB" pitchFamily="18" charset="-127"/>
                <a:ea typeface="서울한강체 EB" pitchFamily="18" charset="-12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fld id="{F9079BE6-A09B-4F1E-AC93-141688594FF7}" type="datetimeFigureOut">
              <a:rPr lang="en-US" smtClean="0"/>
              <a:pPr/>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DD609-32EF-4DD0-B708-75A89A3D1B52}"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51520" y="6858000"/>
            <a:ext cx="2133600" cy="365125"/>
          </a:xfrm>
          <a:prstGeom prst="rect">
            <a:avLst/>
          </a:prstGeom>
        </p:spPr>
        <p:txBody>
          <a:bodyPr/>
          <a:lstStyle/>
          <a:p>
            <a:fld id="{F9079BE6-A09B-4F1E-AC93-141688594FF7}" type="datetimeFigureOut">
              <a:rPr lang="en-US" smtClean="0"/>
              <a:pPr/>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EDD609-32EF-4DD0-B708-75A89A3D1B52}"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13B11-580B-4518-89E3-24FEF2745CE2}" type="datetimeFigureOut">
              <a:rPr lang="en-US" smtClean="0"/>
              <a:pPr/>
              <a:t>9/2/2012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9AA5D4-C805-4610-A8A1-4C94884D78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792088"/>
          </a:xfrm>
        </p:spPr>
        <p:txBody>
          <a:bodyPr>
            <a:noAutofit/>
          </a:bodyPr>
          <a:lstStyle>
            <a:lvl1pPr algn="l">
              <a:defRPr lang="en-US" altLang="en-US" sz="4000" b="1" kern="1200" dirty="0" smtClean="0">
                <a:solidFill>
                  <a:srgbClr val="002060"/>
                </a:solidFill>
                <a:latin typeface="08서울남산체 EB" pitchFamily="18" charset="-127"/>
                <a:ea typeface="08서울남산체 EB" pitchFamily="18" charset="-127"/>
                <a:cs typeface="+mn-cs"/>
              </a:defRPr>
            </a:lvl1pPr>
          </a:lstStyle>
          <a:p>
            <a:endParaRPr lang="en-US" dirty="0"/>
          </a:p>
        </p:txBody>
      </p:sp>
      <p:sp>
        <p:nvSpPr>
          <p:cNvPr id="3" name="Content Placeholder 2"/>
          <p:cNvSpPr>
            <a:spLocks noGrp="1"/>
          </p:cNvSpPr>
          <p:nvPr>
            <p:ph idx="1" hasCustomPrompt="1"/>
          </p:nvPr>
        </p:nvSpPr>
        <p:spPr>
          <a:xfrm>
            <a:off x="107504" y="980728"/>
            <a:ext cx="8928992" cy="5256584"/>
          </a:xfrm>
        </p:spPr>
        <p:txBody>
          <a:bodyPr>
            <a:noAutofit/>
          </a:bodyPr>
          <a:lstStyle>
            <a:lvl1pPr>
              <a:buNone/>
              <a:defRPr sz="4000" b="1">
                <a:solidFill>
                  <a:srgbClr val="333399"/>
                </a:solidFill>
                <a:latin typeface="08서울남산체 EB" pitchFamily="18" charset="-127"/>
                <a:ea typeface="08서울남산체 EB" pitchFamily="18" charset="-127"/>
              </a:defRPr>
            </a:lvl1pPr>
          </a:lstStyle>
          <a:p>
            <a:pPr lvl="0"/>
            <a:r>
              <a:rPr lang="ko-KR" altLang="en-US" dirty="0" smtClean="0"/>
              <a:t>창세기 </a:t>
            </a:r>
            <a:r>
              <a:rPr lang="en-US" altLang="ko-KR" dirty="0" smtClean="0"/>
              <a:t>1:1</a:t>
            </a:r>
            <a:br>
              <a:rPr lang="en-US" altLang="ko-KR" dirty="0" smtClean="0"/>
            </a:br>
            <a:r>
              <a:rPr lang="ko-KR" altLang="en-US" dirty="0" smtClean="0"/>
              <a:t>태초에 하나님이 천지를 창조하시니라 </a:t>
            </a:r>
            <a:endParaRPr lang="en-US" dirty="0"/>
          </a:p>
        </p:txBody>
      </p:sp>
      <p:sp>
        <p:nvSpPr>
          <p:cNvPr id="4" name="Date Placeholder 3"/>
          <p:cNvSpPr>
            <a:spLocks noGrp="1"/>
          </p:cNvSpPr>
          <p:nvPr>
            <p:ph type="dt" sz="half" idx="10"/>
          </p:nvPr>
        </p:nvSpPr>
        <p:spPr/>
        <p:txBody>
          <a:bodyPr/>
          <a:lstStyle/>
          <a:p>
            <a:fld id="{6FAA9E5F-5D82-48F9-8466-5BC07B7AF1BA}" type="datetimeFigureOut">
              <a:rPr lang="en-US" smtClean="0"/>
              <a:pPr/>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AA9E5F-5D82-48F9-8466-5BC07B7AF1BA}" type="datetimeFigureOut">
              <a:rPr lang="en-US" smtClean="0"/>
              <a:pPr/>
              <a:t>9/2/2012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AA9E5F-5D82-48F9-8466-5BC07B7AF1BA}" type="datetimeFigureOut">
              <a:rPr lang="en-US" smtClean="0"/>
              <a:pPr/>
              <a:t>9/2/2012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AA9E5F-5D82-48F9-8466-5BC07B7AF1BA}" type="datetimeFigureOut">
              <a:rPr lang="en-US" smtClean="0"/>
              <a:pPr/>
              <a:t>9/2/2012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AA9E5F-5D82-48F9-8466-5BC07B7AF1BA}" type="datetimeFigureOut">
              <a:rPr lang="en-US" smtClean="0"/>
              <a:pPr/>
              <a:t>9/2/2012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A9E5F-5D82-48F9-8466-5BC07B7AF1BA}" type="datetimeFigureOut">
              <a:rPr lang="en-US" smtClean="0"/>
              <a:pPr/>
              <a:t>9/2/2012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AA9E5F-5D82-48F9-8466-5BC07B7AF1BA}" type="datetimeFigureOut">
              <a:rPr lang="en-US" smtClean="0"/>
              <a:pPr/>
              <a:t>9/2/2012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AA9E5F-5D82-48F9-8466-5BC07B7AF1BA}" type="datetimeFigureOut">
              <a:rPr lang="en-US" smtClean="0"/>
              <a:pPr/>
              <a:t>9/2/2012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4A933-964F-4FFC-8FC5-6D9255C35E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40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A9E5F-5D82-48F9-8466-5BC07B7AF1BA}" type="datetimeFigureOut">
              <a:rPr lang="en-US" smtClean="0"/>
              <a:pPr/>
              <a:t>9/2/2012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4A933-964F-4FFC-8FC5-6D9255C35EA0}" type="slidenum">
              <a:rPr lang="en-US" smtClean="0"/>
              <a:pPr/>
              <a:t>‹#›</a:t>
            </a:fld>
            <a:endParaRPr lang="en-US"/>
          </a:p>
        </p:txBody>
      </p:sp>
      <p:pic>
        <p:nvPicPr>
          <p:cNvPr id="8" name="Picture 2" descr="\\Sanctuaryppt\desktop\Stuff\LJLPC Logo (Cropped).png"/>
          <p:cNvPicPr>
            <a:picLocks noChangeAspect="1" noChangeArrowheads="1"/>
          </p:cNvPicPr>
          <p:nvPr userDrawn="1"/>
        </p:nvPicPr>
        <p:blipFill>
          <a:blip r:embed="rId14" cstate="print"/>
          <a:srcRect/>
          <a:stretch>
            <a:fillRect/>
          </a:stretch>
        </p:blipFill>
        <p:spPr bwMode="auto">
          <a:xfrm>
            <a:off x="6444208" y="6165304"/>
            <a:ext cx="2520280" cy="536875"/>
          </a:xfrm>
          <a:prstGeom prst="rect">
            <a:avLst/>
          </a:prstGeom>
          <a:noFill/>
        </p:spPr>
      </p:pic>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70867-292F-4A40-8415-26F5F79C925D}" type="datetimeFigureOut">
              <a:rPr lang="en-US" smtClean="0"/>
              <a:pPr/>
              <a:t>9/2/2012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183BE-C105-4BB2-8A34-15805A4E5DA6}" type="slidenum">
              <a:rPr lang="en-US" smtClean="0"/>
              <a:pPr/>
              <a:t>‹#›</a:t>
            </a:fld>
            <a:endParaRPr lang="en-US"/>
          </a:p>
        </p:txBody>
      </p:sp>
      <p:pic>
        <p:nvPicPr>
          <p:cNvPr id="9" name="Picture 2" descr="\\Sanctuaryppt\desktop\Stuff\LJLPC Logo (Cropped).png"/>
          <p:cNvPicPr>
            <a:picLocks noChangeAspect="1" noChangeArrowheads="1"/>
          </p:cNvPicPr>
          <p:nvPr userDrawn="1"/>
        </p:nvPicPr>
        <p:blipFill>
          <a:blip r:embed="rId4" cstate="print"/>
          <a:srcRect/>
          <a:stretch>
            <a:fillRect/>
          </a:stretch>
        </p:blipFill>
        <p:spPr bwMode="auto">
          <a:xfrm>
            <a:off x="6444208" y="6165304"/>
            <a:ext cx="2520280" cy="536875"/>
          </a:xfrm>
          <a:prstGeom prst="rect">
            <a:avLst/>
          </a:prstGeom>
          <a:noFill/>
        </p:spPr>
      </p:pic>
    </p:spTree>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70867-292F-4A40-8415-26F5F79C925D}" type="datetimeFigureOut">
              <a:rPr lang="en-US" smtClean="0"/>
              <a:pPr/>
              <a:t>9/2/2012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183BE-C105-4BB2-8A34-15805A4E5DA6}" type="slidenum">
              <a:rPr lang="en-US" smtClean="0"/>
              <a:pPr/>
              <a:t>‹#›</a:t>
            </a:fld>
            <a:endParaRPr lang="en-US"/>
          </a:p>
        </p:txBody>
      </p:sp>
      <p:pic>
        <p:nvPicPr>
          <p:cNvPr id="9" name="Picture 2" descr="\\Sanctuaryppt\desktop\Stuff\LJLPC Logo (Cropped).png"/>
          <p:cNvPicPr>
            <a:picLocks noChangeAspect="1" noChangeArrowheads="1"/>
          </p:cNvPicPr>
          <p:nvPr userDrawn="1"/>
        </p:nvPicPr>
        <p:blipFill>
          <a:blip r:embed="rId4" cstate="print"/>
          <a:srcRect/>
          <a:stretch>
            <a:fillRect/>
          </a:stretch>
        </p:blipFill>
        <p:spPr bwMode="auto">
          <a:xfrm>
            <a:off x="6444208" y="6165304"/>
            <a:ext cx="2520280" cy="536875"/>
          </a:xfrm>
          <a:prstGeom prst="rect">
            <a:avLst/>
          </a:prstGeom>
          <a:noFill/>
        </p:spPr>
      </p:pic>
    </p:spTree>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79BE6-A09B-4F1E-AC93-141688594FF7}" type="datetimeFigureOut">
              <a:rPr lang="en-US" smtClean="0"/>
              <a:pPr/>
              <a:t>9/2/2012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DD609-32EF-4DD0-B708-75A89A3D1B52}" type="slidenum">
              <a:rPr lang="en-US" smtClean="0"/>
              <a:pPr/>
              <a:t>‹#›</a:t>
            </a:fld>
            <a:endParaRPr lang="en-US"/>
          </a:p>
        </p:txBody>
      </p:sp>
      <p:pic>
        <p:nvPicPr>
          <p:cNvPr id="10" name="Picture 2" descr="\\Sanctuaryppt\desktop\Stuff\LJLPC Logo (Cropped).png"/>
          <p:cNvPicPr>
            <a:picLocks noChangeAspect="1" noChangeArrowheads="1"/>
          </p:cNvPicPr>
          <p:nvPr userDrawn="1"/>
        </p:nvPicPr>
        <p:blipFill>
          <a:blip r:embed="rId4" cstate="print"/>
          <a:srcRect/>
          <a:stretch>
            <a:fillRect/>
          </a:stretch>
        </p:blipFill>
        <p:spPr bwMode="auto">
          <a:xfrm>
            <a:off x="6444208" y="6165304"/>
            <a:ext cx="2520280" cy="536875"/>
          </a:xfrm>
          <a:prstGeom prst="rect">
            <a:avLst/>
          </a:prstGeom>
          <a:noFill/>
        </p:spPr>
      </p:pic>
    </p:spTree>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79BE6-A09B-4F1E-AC93-141688594FF7}" type="datetimeFigureOut">
              <a:rPr lang="en-US" smtClean="0"/>
              <a:pPr/>
              <a:t>9/2/2012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DD609-32EF-4DD0-B708-75A89A3D1B52}" type="slidenum">
              <a:rPr lang="en-US" smtClean="0"/>
              <a:pPr/>
              <a:t>‹#›</a:t>
            </a:fld>
            <a:endParaRPr lang="en-US"/>
          </a:p>
        </p:txBody>
      </p:sp>
      <p:pic>
        <p:nvPicPr>
          <p:cNvPr id="8" name="Picture 2" descr="\\Sanctuaryppt\desktop\Stuff\LJLPC Logo (Cropped).png"/>
          <p:cNvPicPr>
            <a:picLocks noChangeAspect="1" noChangeArrowheads="1"/>
          </p:cNvPicPr>
          <p:nvPr userDrawn="1"/>
        </p:nvPicPr>
        <p:blipFill>
          <a:blip r:embed="rId4" cstate="print"/>
          <a:srcRect/>
          <a:stretch>
            <a:fillRect/>
          </a:stretch>
        </p:blipFill>
        <p:spPr bwMode="auto">
          <a:xfrm>
            <a:off x="6444208" y="6165304"/>
            <a:ext cx="2520280" cy="536875"/>
          </a:xfrm>
          <a:prstGeom prst="rect">
            <a:avLst/>
          </a:prstGeom>
          <a:noFill/>
        </p:spPr>
      </p:pic>
    </p:spTree>
  </p:cSld>
  <p:clrMap bg1="lt1" tx1="dk1" bg2="lt2" tx2="dk2" accent1="accent1" accent2="accent2" accent3="accent3" accent4="accent4" accent5="accent5" accent6="accent6" hlink="hlink" folHlink="folHlink"/>
  <p:sldLayoutIdLst>
    <p:sldLayoutId id="214748370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83088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DD609-32EF-4DD0-B708-75A89A3D1B52}" type="slidenum">
              <a:rPr lang="en-US" smtClean="0"/>
              <a:pPr/>
              <a:t>‹#›</a:t>
            </a:fld>
            <a:endParaRPr lang="en-US"/>
          </a:p>
        </p:txBody>
      </p:sp>
      <p:sp>
        <p:nvSpPr>
          <p:cNvPr id="2" name="Title Placeholder 1"/>
          <p:cNvSpPr>
            <a:spLocks noGrp="1"/>
          </p:cNvSpPr>
          <p:nvPr>
            <p:ph type="title"/>
          </p:nvPr>
        </p:nvSpPr>
        <p:spPr>
          <a:xfrm>
            <a:off x="179512" y="6237312"/>
            <a:ext cx="6192688" cy="504056"/>
          </a:xfrm>
          <a:prstGeom prst="rect">
            <a:avLst/>
          </a:prstGeom>
        </p:spPr>
        <p:txBody>
          <a:bodyPr vert="horz" lIns="91440" tIns="45720" rIns="91440" bIns="45720" rtlCol="0" anchor="ctr">
            <a:noAutofit/>
          </a:bodyPr>
          <a:lstStyle/>
          <a:p>
            <a:r>
              <a:rPr lang="ko-KR" altLang="en-US" dirty="0" smtClean="0"/>
              <a:t>찬양 제목</a:t>
            </a:r>
            <a:endParaRPr lang="en-US" dirty="0"/>
          </a:p>
        </p:txBody>
      </p:sp>
      <p:sp>
        <p:nvSpPr>
          <p:cNvPr id="3" name="Text Placeholder 2"/>
          <p:cNvSpPr>
            <a:spLocks noGrp="1"/>
          </p:cNvSpPr>
          <p:nvPr>
            <p:ph type="body" idx="1"/>
          </p:nvPr>
        </p:nvSpPr>
        <p:spPr>
          <a:xfrm>
            <a:off x="179512" y="188640"/>
            <a:ext cx="8784976" cy="5904656"/>
          </a:xfrm>
          <a:prstGeom prst="rect">
            <a:avLst/>
          </a:prstGeom>
        </p:spPr>
        <p:txBody>
          <a:bodyPr vert="horz" lIns="91440" tIns="45720" rIns="91440" bIns="45720" rtlCol="0">
            <a:noAutofit/>
          </a:bodyPr>
          <a:lstStyle/>
          <a:p>
            <a:pPr lvl="0"/>
            <a:r>
              <a:rPr lang="ko-KR" altLang="en-US" dirty="0" smtClean="0"/>
              <a:t>찬양 가사</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9" name="Picture 2" descr="\\Sanctuaryppt\desktop\Stuff\LJLPC Logo (Cropped).png"/>
          <p:cNvPicPr>
            <a:picLocks noChangeAspect="1" noChangeArrowheads="1"/>
          </p:cNvPicPr>
          <p:nvPr userDrawn="1"/>
        </p:nvPicPr>
        <p:blipFill>
          <a:blip r:embed="rId3" cstate="print"/>
          <a:srcRect/>
          <a:stretch>
            <a:fillRect/>
          </a:stretch>
        </p:blipFill>
        <p:spPr bwMode="auto">
          <a:xfrm>
            <a:off x="6444208" y="6165304"/>
            <a:ext cx="2520280" cy="536875"/>
          </a:xfrm>
          <a:prstGeom prst="rect">
            <a:avLst/>
          </a:prstGeom>
          <a:noFill/>
        </p:spPr>
      </p:pic>
    </p:spTree>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spcBef>
          <a:spcPct val="0"/>
        </a:spcBef>
        <a:buNone/>
        <a:defRPr sz="2800" kern="1200">
          <a:solidFill>
            <a:schemeClr val="bg1">
              <a:lumMod val="50000"/>
            </a:schemeClr>
          </a:solidFill>
          <a:latin typeface="08서울남산체 EB" pitchFamily="18" charset="-127"/>
          <a:ea typeface="08서울남산체 EB" pitchFamily="18" charset="-127"/>
          <a:cs typeface="+mj-cs"/>
        </a:defRPr>
      </a:lvl1pPr>
    </p:titleStyle>
    <p:bodyStyle>
      <a:lvl1pPr marL="0" indent="1588" algn="ctr" defTabSz="914400" rtl="0" eaLnBrk="1" latinLnBrk="0" hangingPunct="1">
        <a:spcBef>
          <a:spcPct val="20000"/>
        </a:spcBef>
        <a:buFont typeface="Arial" pitchFamily="34" charset="0"/>
        <a:buNone/>
        <a:defRPr sz="5400" kern="1200">
          <a:solidFill>
            <a:schemeClr val="bg1"/>
          </a:solidFill>
          <a:latin typeface="08서울남산체 EB" pitchFamily="18" charset="-127"/>
          <a:ea typeface="08서울남산체 EB" pitchFamily="18" charset="-127"/>
          <a:cs typeface="+mn-cs"/>
        </a:defRPr>
      </a:lvl1pPr>
      <a:lvl2pPr marL="742950" indent="-285750" algn="l" defTabSz="914400" rtl="0" eaLnBrk="1" latinLnBrk="0" hangingPunct="1">
        <a:spcBef>
          <a:spcPct val="20000"/>
        </a:spcBef>
        <a:buFont typeface="Arial" pitchFamily="34" charset="0"/>
        <a:buChar char="–"/>
        <a:defRPr sz="5400" kern="1200">
          <a:solidFill>
            <a:schemeClr val="bg1"/>
          </a:solidFill>
          <a:latin typeface="08서울남산체 EB" pitchFamily="18" charset="-127"/>
          <a:ea typeface="08서울남산체 EB" pitchFamily="18" charset="-127"/>
          <a:cs typeface="+mn-cs"/>
        </a:defRPr>
      </a:lvl2pPr>
      <a:lvl3pPr marL="1143000" indent="-228600" algn="l" defTabSz="914400" rtl="0" eaLnBrk="1" latinLnBrk="0" hangingPunct="1">
        <a:spcBef>
          <a:spcPct val="20000"/>
        </a:spcBef>
        <a:buFont typeface="Arial" pitchFamily="34" charset="0"/>
        <a:buChar char="•"/>
        <a:defRPr sz="5400" kern="1200">
          <a:solidFill>
            <a:schemeClr val="bg1"/>
          </a:solidFill>
          <a:latin typeface="08서울남산체 EB" pitchFamily="18" charset="-127"/>
          <a:ea typeface="08서울남산체 EB" pitchFamily="18" charset="-127"/>
          <a:cs typeface="+mn-cs"/>
        </a:defRPr>
      </a:lvl3pPr>
      <a:lvl4pPr marL="1600200" indent="-228600" algn="l" defTabSz="914400" rtl="0" eaLnBrk="1" latinLnBrk="0" hangingPunct="1">
        <a:spcBef>
          <a:spcPct val="20000"/>
        </a:spcBef>
        <a:buFont typeface="Arial" pitchFamily="34" charset="0"/>
        <a:buChar char="–"/>
        <a:defRPr sz="5400" kern="1200">
          <a:solidFill>
            <a:schemeClr val="bg1"/>
          </a:solidFill>
          <a:latin typeface="08서울남산체 EB" pitchFamily="18" charset="-127"/>
          <a:ea typeface="08서울남산체 EB" pitchFamily="18" charset="-127"/>
          <a:cs typeface="+mn-cs"/>
        </a:defRPr>
      </a:lvl4pPr>
      <a:lvl5pPr marL="2057400" indent="-228600" algn="l" defTabSz="914400" rtl="0" eaLnBrk="1" latinLnBrk="0" hangingPunct="1">
        <a:spcBef>
          <a:spcPct val="20000"/>
        </a:spcBef>
        <a:buFont typeface="Arial" pitchFamily="34" charset="0"/>
        <a:buChar char="»"/>
        <a:defRPr sz="5400" kern="1200">
          <a:solidFill>
            <a:schemeClr val="bg1"/>
          </a:solidFill>
          <a:latin typeface="08서울남산체 EB" pitchFamily="18" charset="-127"/>
          <a:ea typeface="08서울남산체 EB" pitchFamily="18" charset="-127"/>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13B11-580B-4518-89E3-24FEF2745CE2}" type="datetimeFigureOut">
              <a:rPr lang="en-US" smtClean="0"/>
              <a:pPr/>
              <a:t>9/2/2012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AA5D4-C805-4610-A8A1-4C94884D78A6}" type="slidenum">
              <a:rPr lang="en-US" smtClean="0"/>
              <a:pPr/>
              <a:t>‹#›</a:t>
            </a:fld>
            <a:endParaRPr lang="en-US"/>
          </a:p>
        </p:txBody>
      </p:sp>
      <p:pic>
        <p:nvPicPr>
          <p:cNvPr id="9" name="Picture 2" descr="\\Sanctuaryppt\desktop\Stuff\LJLPC Logo (Cropped).png"/>
          <p:cNvPicPr>
            <a:picLocks noChangeAspect="1" noChangeArrowheads="1"/>
          </p:cNvPicPr>
          <p:nvPr userDrawn="1"/>
        </p:nvPicPr>
        <p:blipFill>
          <a:blip r:embed="rId4" cstate="print"/>
          <a:srcRect/>
          <a:stretch>
            <a:fillRect/>
          </a:stretch>
        </p:blipFill>
        <p:spPr bwMode="auto">
          <a:xfrm>
            <a:off x="6444208" y="6165304"/>
            <a:ext cx="2520280" cy="536875"/>
          </a:xfrm>
          <a:prstGeom prst="rect">
            <a:avLst/>
          </a:prstGeom>
          <a:noFill/>
        </p:spPr>
      </p:pic>
    </p:spTree>
  </p:cSld>
  <p:clrMap bg1="lt1" tx1="dk1" bg2="lt2" tx2="dk2" accent1="accent1" accent2="accent2" accent3="accent3" accent4="accent4" accent5="accent5" accent6="accent6" hlink="hlink" folHlink="folHlink"/>
  <p:sldLayoutIdLst>
    <p:sldLayoutId id="214748370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Laws of Sin of Death</a:t>
            </a:r>
            <a:endParaRPr lang="en-US" dirty="0"/>
          </a:p>
        </p:txBody>
      </p:sp>
      <p:sp>
        <p:nvSpPr>
          <p:cNvPr id="3" name="Content Placeholder 2"/>
          <p:cNvSpPr>
            <a:spLocks noGrp="1"/>
          </p:cNvSpPr>
          <p:nvPr>
            <p:ph idx="1"/>
          </p:nvPr>
        </p:nvSpPr>
        <p:spPr/>
        <p:txBody>
          <a:bodyPr/>
          <a:lstStyle/>
          <a:p>
            <a:r>
              <a:rPr lang="en-US" altLang="ko-KR" dirty="0" smtClean="0"/>
              <a:t>Romans 8:1-2</a:t>
            </a:r>
            <a:br>
              <a:rPr lang="en-US" altLang="ko-KR" dirty="0" smtClean="0"/>
            </a:br>
            <a:r>
              <a:rPr lang="en-US" altLang="ko-KR" dirty="0" smtClean="0"/>
              <a:t>1 </a:t>
            </a:r>
            <a:r>
              <a:rPr lang="en-US" altLang="ko-KR" dirty="0" smtClean="0"/>
              <a:t>So now there is no condemnation for those who belong to Christ Jesus. 2 And because you belong to him, </a:t>
            </a:r>
            <a:r>
              <a:rPr lang="en-US" altLang="ko-KR" dirty="0" smtClean="0">
                <a:solidFill>
                  <a:srgbClr val="FF0000"/>
                </a:solidFill>
              </a:rPr>
              <a:t>the power of the life-giving Spirit has freed you from the power of sin that leads to death.</a:t>
            </a:r>
          </a:p>
          <a:p>
            <a:endParaRPr lang="en-US" altLang="ko-KR" sz="4000" b="1" dirty="0" smtClean="0">
              <a:solidFill>
                <a:srgbClr val="333399"/>
              </a:solidFill>
              <a:latin typeface="08서울남산체 EB" pitchFamily="18" charset="-127"/>
              <a:ea typeface="08서울남산체 EB" pitchFamily="18"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Romans </a:t>
            </a:r>
            <a:r>
              <a:rPr lang="en-US" altLang="ko-KR" dirty="0" smtClean="0"/>
              <a:t>7:18</a:t>
            </a:r>
            <a:br>
              <a:rPr lang="en-US" altLang="ko-KR" dirty="0" smtClean="0"/>
            </a:br>
            <a:r>
              <a:rPr lang="en-US" altLang="ko-KR" dirty="0" smtClean="0"/>
              <a:t>And </a:t>
            </a:r>
            <a:r>
              <a:rPr lang="en-US" altLang="ko-KR" dirty="0" smtClean="0"/>
              <a:t>I know that </a:t>
            </a:r>
            <a:r>
              <a:rPr lang="en-US" altLang="ko-KR" dirty="0" smtClean="0">
                <a:solidFill>
                  <a:srgbClr val="FF0000"/>
                </a:solidFill>
              </a:rPr>
              <a:t>nothing good lives in me,</a:t>
            </a:r>
            <a:r>
              <a:rPr lang="en-US" altLang="ko-KR" dirty="0" smtClean="0"/>
              <a:t> that is, in my sinful nature. </a:t>
            </a:r>
            <a:r>
              <a:rPr lang="en-US" altLang="ko-KR" dirty="0" smtClean="0">
                <a:solidFill>
                  <a:srgbClr val="FF0000"/>
                </a:solidFill>
              </a:rPr>
              <a:t>I want to do what is right, but I can’t.</a:t>
            </a:r>
            <a:endParaRPr lang="en-US" altLang="ko-KR" dirty="0" smtClean="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Galatians </a:t>
            </a:r>
            <a:r>
              <a:rPr lang="en-US" altLang="ko-KR" dirty="0" smtClean="0"/>
              <a:t>5:19-21</a:t>
            </a:r>
            <a:br>
              <a:rPr lang="en-US" altLang="ko-KR" dirty="0" smtClean="0"/>
            </a:br>
            <a:r>
              <a:rPr lang="en-US" altLang="ko-KR" dirty="0" smtClean="0"/>
              <a:t>19 </a:t>
            </a:r>
            <a:r>
              <a:rPr lang="en-US" altLang="ko-KR" dirty="0" smtClean="0"/>
              <a:t>When you follow the desires of your sinful nature, the results are very clear: sexual immorality, impurity, lustful pleasures, 20 idolatry, sorcery, hostility, quarreling, jealousy, outbursts of anger, selfish ambition, dissension, division,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Galatians </a:t>
            </a:r>
            <a:r>
              <a:rPr lang="en-US" altLang="ko-KR" dirty="0" smtClean="0"/>
              <a:t>5:19-21</a:t>
            </a:r>
            <a:r>
              <a:rPr lang="en-US" altLang="ko-KR" dirty="0" smtClean="0"/>
              <a:t/>
            </a:r>
            <a:br>
              <a:rPr lang="en-US" altLang="ko-KR" dirty="0" smtClean="0"/>
            </a:br>
            <a:r>
              <a:rPr lang="en-US" altLang="ko-KR" dirty="0" smtClean="0"/>
              <a:t>21 envy, drunkenness, wild parties, and other sins like these. Let me tell you again, as I have before, that anyone living that sort of life will not inherit the Kingdom of God.</a:t>
            </a:r>
          </a:p>
          <a:p>
            <a:endParaRPr lang="en-US" altLang="ko-K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Romans </a:t>
            </a:r>
            <a:r>
              <a:rPr lang="en-US" altLang="ko-KR" dirty="0" smtClean="0"/>
              <a:t>8:6-7</a:t>
            </a:r>
            <a:br>
              <a:rPr lang="en-US" altLang="ko-KR" dirty="0" smtClean="0"/>
            </a:br>
            <a:r>
              <a:rPr lang="en-US" altLang="ko-KR" dirty="0" smtClean="0"/>
              <a:t>6 </a:t>
            </a:r>
            <a:r>
              <a:rPr lang="en-US" altLang="ko-KR" dirty="0" smtClean="0"/>
              <a:t>So letting your sinful nature control your mind leads to death. But letting the Spirit control your mind leads to life and peace. 7 For the sinful nature is always hostile to God. It never did obey God’s laws, and it never will.</a:t>
            </a:r>
            <a:endParaRPr lang="en-US" altLang="ko-K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Romans </a:t>
            </a:r>
            <a:r>
              <a:rPr lang="en-US" altLang="ko-KR" dirty="0" smtClean="0"/>
              <a:t>7:14-23</a:t>
            </a:r>
            <a:br>
              <a:rPr lang="en-US" altLang="ko-KR" dirty="0" smtClean="0"/>
            </a:br>
            <a:r>
              <a:rPr lang="en-US" altLang="ko-KR" dirty="0" smtClean="0"/>
              <a:t>14 </a:t>
            </a:r>
            <a:r>
              <a:rPr lang="en-US" altLang="ko-KR" dirty="0" smtClean="0"/>
              <a:t>So the trouble is not with the law, for it is spiritual and good. The trouble is with me, for I am all too human, a slave to sin. 15 I don’t really understand myself, for I want to do what is right, but I don’t do it. Instead, I do what I hate</a:t>
            </a:r>
            <a:r>
              <a:rPr lang="en-US" altLang="ko-KR" dirty="0" smtClean="0"/>
              <a:t>.</a:t>
            </a:r>
            <a:endParaRPr lang="en-US" altLang="ko-K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Romans </a:t>
            </a:r>
            <a:r>
              <a:rPr lang="en-US" altLang="ko-KR" dirty="0" smtClean="0"/>
              <a:t>7:14-23</a:t>
            </a:r>
            <a:br>
              <a:rPr lang="en-US" altLang="ko-KR" dirty="0" smtClean="0"/>
            </a:br>
            <a:r>
              <a:rPr lang="en-US" altLang="ko-KR" dirty="0" smtClean="0"/>
              <a:t>16 </a:t>
            </a:r>
            <a:r>
              <a:rPr lang="en-US" altLang="ko-KR" dirty="0" smtClean="0"/>
              <a:t>But if I know that what I am doing is wrong, this shows that I agree that the law is good. 17 So I am not the one doing wrong; it is sin living in me that does it. 18 And I know that nothing good lives in me, that is, in my sinful nature. I want to do what is right, but I can’t</a:t>
            </a:r>
            <a:r>
              <a:rPr lang="en-US" altLang="ko-KR" dirty="0" smtClean="0"/>
              <a:t>.</a:t>
            </a:r>
            <a:endParaRPr lang="en-US" altLang="ko-K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Romans </a:t>
            </a:r>
            <a:r>
              <a:rPr lang="en-US" altLang="ko-KR" dirty="0" smtClean="0"/>
              <a:t>7:14-23</a:t>
            </a:r>
            <a:br>
              <a:rPr lang="en-US" altLang="ko-KR" dirty="0" smtClean="0"/>
            </a:br>
            <a:r>
              <a:rPr lang="en-US" altLang="ko-KR" dirty="0" smtClean="0"/>
              <a:t>19 </a:t>
            </a:r>
            <a:r>
              <a:rPr lang="en-US" altLang="ko-KR" dirty="0" smtClean="0"/>
              <a:t>I want to do what is good, but I don’t. I don’t want to do what is wrong, but I do it anyway. 20 But if I do what I don’t want to do, I am not really the one doing wrong; it is sin living in me that does it</a:t>
            </a:r>
            <a:r>
              <a:rPr lang="en-US" altLang="ko-KR" dirty="0" smtClean="0"/>
              <a:t>.</a:t>
            </a:r>
            <a:endParaRPr lang="en-US" altLang="ko-KR"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Romans </a:t>
            </a:r>
            <a:r>
              <a:rPr lang="en-US" altLang="ko-KR" dirty="0" smtClean="0"/>
              <a:t>7:14-23</a:t>
            </a:r>
            <a:br>
              <a:rPr lang="en-US" altLang="ko-KR" dirty="0" smtClean="0"/>
            </a:br>
            <a:r>
              <a:rPr lang="en-US" altLang="ko-KR" dirty="0" smtClean="0"/>
              <a:t>21 </a:t>
            </a:r>
            <a:r>
              <a:rPr lang="en-US" altLang="ko-KR" dirty="0" smtClean="0"/>
              <a:t>I have discovered this principle of life—that when I want to do what is right, I inevitably do what is wrong. 22 I love God’s law </a:t>
            </a:r>
            <a:r>
              <a:rPr lang="en-US" altLang="ko-KR" dirty="0" smtClean="0">
                <a:solidFill>
                  <a:srgbClr val="FF0000"/>
                </a:solidFill>
              </a:rPr>
              <a:t>with all my heart</a:t>
            </a:r>
            <a:r>
              <a:rPr lang="en-US" altLang="ko-KR" dirty="0" smtClean="0"/>
              <a:t>. 23 But </a:t>
            </a:r>
            <a:r>
              <a:rPr lang="en-US" altLang="ko-KR" dirty="0" smtClean="0">
                <a:solidFill>
                  <a:srgbClr val="FF0000"/>
                </a:solidFill>
              </a:rPr>
              <a:t>there is another power</a:t>
            </a:r>
            <a:r>
              <a:rPr lang="en-US" altLang="ko-KR" dirty="0" smtClean="0"/>
              <a:t> within me that is at war with my mind. </a:t>
            </a:r>
            <a:r>
              <a:rPr lang="en-US" altLang="ko-KR" dirty="0" smtClean="0">
                <a:solidFill>
                  <a:srgbClr val="FF0000"/>
                </a:solidFill>
              </a:rPr>
              <a:t>This power makes me a slave to the sin</a:t>
            </a:r>
            <a:r>
              <a:rPr lang="en-US" altLang="ko-KR" dirty="0" smtClean="0"/>
              <a:t> that is still within me.</a:t>
            </a:r>
            <a:endParaRPr lang="en-US" altLang="ko-KR"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Romans </a:t>
            </a:r>
            <a:r>
              <a:rPr lang="en-US" altLang="ko-KR" dirty="0" smtClean="0"/>
              <a:t>8:7</a:t>
            </a:r>
            <a:br>
              <a:rPr lang="en-US" altLang="ko-KR" dirty="0" smtClean="0"/>
            </a:br>
            <a:r>
              <a:rPr lang="en-US" altLang="ko-KR" dirty="0" smtClean="0"/>
              <a:t>For </a:t>
            </a:r>
            <a:r>
              <a:rPr lang="en-US" altLang="ko-KR" dirty="0" smtClean="0"/>
              <a:t>the sinful nature is always hostile to God. It never did obey God’s laws, and it never will.</a:t>
            </a:r>
            <a:endParaRPr lang="en-US" altLang="ko-KR"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Romans </a:t>
            </a:r>
            <a:r>
              <a:rPr lang="en-US" altLang="ko-KR" dirty="0" smtClean="0"/>
              <a:t>7:23-25</a:t>
            </a:r>
            <a:br>
              <a:rPr lang="en-US" altLang="ko-KR" dirty="0" smtClean="0"/>
            </a:br>
            <a:r>
              <a:rPr lang="en-US" altLang="ko-KR" dirty="0" smtClean="0"/>
              <a:t>23 </a:t>
            </a:r>
            <a:r>
              <a:rPr lang="en-US" altLang="ko-KR" dirty="0" smtClean="0"/>
              <a:t>But there is another power within me that is at war with my mind. This power makes me a slave to the sin that is still within me. 24 Oh, what a miserable person I am! </a:t>
            </a:r>
            <a:r>
              <a:rPr lang="en-US" altLang="ko-KR" dirty="0" smtClean="0">
                <a:solidFill>
                  <a:srgbClr val="FF0000"/>
                </a:solidFill>
              </a:rPr>
              <a:t>Who will free me from this life that is dominated by sin and death? </a:t>
            </a:r>
            <a:endParaRPr lang="en-US" altLang="ko-KR" dirty="0" smtClean="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endParaRPr lang="en-US" sz="4000" dirty="0">
              <a:latin typeface="08서울남산체 EB" pitchFamily="18" charset="-127"/>
              <a:ea typeface="08서울남산체 EB" pitchFamily="18" charset="-127"/>
            </a:endParaRPr>
          </a:p>
        </p:txBody>
      </p:sp>
      <p:sp>
        <p:nvSpPr>
          <p:cNvPr id="6147" name="Content Placeholder 2"/>
          <p:cNvSpPr>
            <a:spLocks noGrp="1"/>
          </p:cNvSpPr>
          <p:nvPr>
            <p:ph idx="1"/>
          </p:nvPr>
        </p:nvSpPr>
        <p:spPr/>
        <p:txBody>
          <a:bodyPr>
            <a:normAutofit fontScale="92500"/>
          </a:bodyPr>
          <a:lstStyle/>
          <a:p>
            <a:r>
              <a:rPr lang="en-US" altLang="ko-KR" dirty="0" smtClean="0"/>
              <a:t>1Peter </a:t>
            </a:r>
            <a:r>
              <a:rPr lang="en-US" altLang="ko-KR" dirty="0" smtClean="0"/>
              <a:t>5:8-9</a:t>
            </a:r>
            <a:br>
              <a:rPr lang="en-US" altLang="ko-KR" dirty="0" smtClean="0"/>
            </a:br>
            <a:r>
              <a:rPr lang="en-US" altLang="ko-KR" dirty="0" smtClean="0"/>
              <a:t>8 </a:t>
            </a:r>
            <a:r>
              <a:rPr lang="en-US" altLang="ko-KR" dirty="0" smtClean="0"/>
              <a:t>Stay alert! Watch out for your great enemy, the devil. He prowls around like a roaring lion, looking for someone to devour. 9 Stand firm against him, and be strong in your faith. Remember that your Christian brothers and sisters all over the world are going through the same kind of suffering you are.</a:t>
            </a:r>
            <a:endParaRPr lang="en-US" altLang="ko-KR"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Romans </a:t>
            </a:r>
            <a:r>
              <a:rPr lang="en-US" altLang="ko-KR" dirty="0" smtClean="0"/>
              <a:t>7:23-25</a:t>
            </a:r>
            <a:r>
              <a:rPr lang="en-US" altLang="ko-KR" dirty="0" smtClean="0"/>
              <a:t/>
            </a:r>
            <a:br>
              <a:rPr lang="en-US" altLang="ko-KR" dirty="0" smtClean="0"/>
            </a:br>
            <a:r>
              <a:rPr lang="en-US" altLang="ko-KR" dirty="0" smtClean="0"/>
              <a:t>25 Thank God! The answer is in Jesus Christ our Lord. So you see how it is: </a:t>
            </a:r>
            <a:r>
              <a:rPr lang="en-US" altLang="ko-KR" dirty="0" smtClean="0">
                <a:solidFill>
                  <a:srgbClr val="FF0000"/>
                </a:solidFill>
              </a:rPr>
              <a:t>In my mind I really want to obey God’s law, but because of my sinful nature I am a slave to sin.</a:t>
            </a:r>
            <a:endParaRPr lang="en-US" altLang="ko-KR" dirty="0" smtClean="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7504" y="116632"/>
            <a:ext cx="8928992" cy="1224136"/>
          </a:xfrm>
        </p:spPr>
        <p:txBody>
          <a:bodyPr/>
          <a:lstStyle/>
          <a:p>
            <a:r>
              <a:rPr lang="en-US" dirty="0" smtClean="0"/>
              <a:t>2. What is the reason why God gave </a:t>
            </a:r>
            <a:r>
              <a:rPr lang="en-US" dirty="0"/>
              <a:t>us the Law of Moses?</a:t>
            </a:r>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a:xfrm>
            <a:off x="107504" y="1700808"/>
            <a:ext cx="8928992" cy="4536504"/>
          </a:xfrm>
        </p:spPr>
        <p:txBody>
          <a:bodyPr>
            <a:normAutofit fontScale="92500" lnSpcReduction="20000"/>
          </a:bodyPr>
          <a:lstStyle/>
          <a:p>
            <a:r>
              <a:rPr lang="en-US" altLang="ko-KR" dirty="0" smtClean="0"/>
              <a:t>Galatians </a:t>
            </a:r>
            <a:r>
              <a:rPr lang="en-US" altLang="ko-KR" dirty="0" smtClean="0"/>
              <a:t>3:19</a:t>
            </a:r>
            <a:br>
              <a:rPr lang="en-US" altLang="ko-KR" dirty="0" smtClean="0"/>
            </a:br>
            <a:r>
              <a:rPr lang="en-US" altLang="ko-KR" dirty="0" smtClean="0">
                <a:solidFill>
                  <a:srgbClr val="FF0000"/>
                </a:solidFill>
              </a:rPr>
              <a:t>Why</a:t>
            </a:r>
            <a:r>
              <a:rPr lang="en-US" altLang="ko-KR" dirty="0" smtClean="0">
                <a:solidFill>
                  <a:srgbClr val="FF0000"/>
                </a:solidFill>
              </a:rPr>
              <a:t>, </a:t>
            </a:r>
            <a:r>
              <a:rPr lang="en-US" altLang="ko-KR" dirty="0" smtClean="0"/>
              <a:t>then, </a:t>
            </a:r>
            <a:r>
              <a:rPr lang="en-US" altLang="ko-KR" dirty="0" smtClean="0">
                <a:solidFill>
                  <a:srgbClr val="FF0000"/>
                </a:solidFill>
              </a:rPr>
              <a:t>was the law given? </a:t>
            </a:r>
            <a:r>
              <a:rPr lang="en-US" altLang="ko-KR" dirty="0" smtClean="0"/>
              <a:t>It was given alongside the promise to show people their sins. But </a:t>
            </a:r>
            <a:r>
              <a:rPr lang="en-US" altLang="ko-KR" dirty="0" smtClean="0">
                <a:solidFill>
                  <a:srgbClr val="FF0000"/>
                </a:solidFill>
              </a:rPr>
              <a:t>the law was designed to last only until the coming of the child who was promised. </a:t>
            </a:r>
            <a:r>
              <a:rPr lang="en-US" altLang="ko-KR" dirty="0" smtClean="0"/>
              <a:t>God gave his law through angels to Moses, who was the mediator between God and the people.</a:t>
            </a:r>
            <a:endParaRPr lang="en-US" altLang="ko-KR"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James </a:t>
            </a:r>
            <a:r>
              <a:rPr lang="en-US" altLang="ko-KR" dirty="0" smtClean="0"/>
              <a:t>5:12</a:t>
            </a:r>
            <a:br>
              <a:rPr lang="en-US" altLang="ko-KR" dirty="0" smtClean="0"/>
            </a:br>
            <a:r>
              <a:rPr lang="en-US" altLang="ko-KR" dirty="0" smtClean="0"/>
              <a:t>But </a:t>
            </a:r>
            <a:r>
              <a:rPr lang="en-US" altLang="ko-KR" dirty="0" smtClean="0"/>
              <a:t>most of all, my brothers and sisters, </a:t>
            </a:r>
            <a:r>
              <a:rPr lang="en-US" altLang="ko-KR" dirty="0" smtClean="0">
                <a:solidFill>
                  <a:srgbClr val="FF0000"/>
                </a:solidFill>
              </a:rPr>
              <a:t>never take an oath</a:t>
            </a:r>
            <a:r>
              <a:rPr lang="en-US" altLang="ko-KR" dirty="0" smtClean="0"/>
              <a:t>, </a:t>
            </a:r>
            <a:r>
              <a:rPr lang="en-US" altLang="ko-KR" dirty="0" smtClean="0">
                <a:solidFill>
                  <a:srgbClr val="FF0000"/>
                </a:solidFill>
              </a:rPr>
              <a:t>by</a:t>
            </a:r>
            <a:r>
              <a:rPr lang="en-US" altLang="ko-KR" dirty="0" smtClean="0"/>
              <a:t> heaven or earth or </a:t>
            </a:r>
            <a:r>
              <a:rPr lang="en-US" altLang="ko-KR" dirty="0" smtClean="0">
                <a:solidFill>
                  <a:srgbClr val="FF0000"/>
                </a:solidFill>
              </a:rPr>
              <a:t>anything else</a:t>
            </a:r>
            <a:r>
              <a:rPr lang="en-US" altLang="ko-KR" dirty="0" smtClean="0"/>
              <a:t>. Just say a simple yes or no, so that you will not sin and be condemned.</a:t>
            </a:r>
            <a:endParaRPr lang="en-US" altLang="ko-KR"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2Corinthians </a:t>
            </a:r>
            <a:r>
              <a:rPr lang="en-US" altLang="ko-KR" dirty="0" smtClean="0"/>
              <a:t>3:6</a:t>
            </a:r>
            <a:br>
              <a:rPr lang="en-US" altLang="ko-KR" dirty="0" smtClean="0"/>
            </a:br>
            <a:r>
              <a:rPr lang="en-US" altLang="ko-KR" dirty="0" smtClean="0"/>
              <a:t>He </a:t>
            </a:r>
            <a:r>
              <a:rPr lang="en-US" altLang="ko-KR" dirty="0" smtClean="0"/>
              <a:t>has enabled us to be ministers of his new covenant. This is a covenant not of written laws, but of </a:t>
            </a:r>
            <a:r>
              <a:rPr lang="en-US" altLang="ko-KR" dirty="0" smtClean="0">
                <a:solidFill>
                  <a:srgbClr val="FF0000"/>
                </a:solidFill>
              </a:rPr>
              <a:t>the Spirit. The old written covenant ends in death; but under the new covenant, the Spirit gives life.</a:t>
            </a:r>
            <a:endParaRPr lang="en-US" altLang="ko-KR" dirty="0" smtClean="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Galatians </a:t>
            </a:r>
            <a:r>
              <a:rPr lang="en-US" altLang="ko-KR" dirty="0" smtClean="0"/>
              <a:t>2:20</a:t>
            </a:r>
            <a:br>
              <a:rPr lang="en-US" altLang="ko-KR" dirty="0" smtClean="0"/>
            </a:br>
            <a:r>
              <a:rPr lang="en-US" altLang="ko-KR" dirty="0" smtClean="0"/>
              <a:t>My </a:t>
            </a:r>
            <a:r>
              <a:rPr lang="en-US" altLang="ko-KR" dirty="0" smtClean="0"/>
              <a:t>old self has been crucified with Christ. </a:t>
            </a:r>
            <a:r>
              <a:rPr lang="en-US" altLang="ko-KR" dirty="0" smtClean="0">
                <a:solidFill>
                  <a:srgbClr val="FF0000"/>
                </a:solidFill>
              </a:rPr>
              <a:t>It is no longer I who live, but Christ lives in me. </a:t>
            </a:r>
            <a:r>
              <a:rPr lang="en-US" altLang="ko-KR" dirty="0" smtClean="0"/>
              <a:t>So I live in this earthly body by trusting in the Son of God, who loved me and gave himself for me.</a:t>
            </a:r>
            <a:endParaRPr lang="en-US" altLang="ko-KR"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1Corinthians </a:t>
            </a:r>
            <a:r>
              <a:rPr lang="en-US" altLang="ko-KR" dirty="0" smtClean="0"/>
              <a:t>2:16</a:t>
            </a:r>
            <a:br>
              <a:rPr lang="en-US" altLang="ko-KR" dirty="0" smtClean="0"/>
            </a:br>
            <a:r>
              <a:rPr lang="en-US" altLang="ko-KR" dirty="0" smtClean="0"/>
              <a:t>For</a:t>
            </a:r>
            <a:r>
              <a:rPr lang="en-US" altLang="ko-KR" dirty="0" smtClean="0"/>
              <a:t>, Who can know the Lord’s thoughts? Who knows enough to teach him? But we understand these things, for </a:t>
            </a:r>
            <a:r>
              <a:rPr lang="en-US" altLang="ko-KR" dirty="0" smtClean="0">
                <a:solidFill>
                  <a:srgbClr val="FF0000"/>
                </a:solidFill>
              </a:rPr>
              <a:t>we have the mind of Christ.</a:t>
            </a:r>
            <a:endParaRPr lang="en-US" altLang="ko-KR" dirty="0" smtClean="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7504" y="116632"/>
            <a:ext cx="8928992" cy="1152128"/>
          </a:xfrm>
        </p:spPr>
        <p:txBody>
          <a:bodyPr/>
          <a:lstStyle/>
          <a:p>
            <a:r>
              <a:rPr lang="en-US" dirty="0"/>
              <a:t>3. Worship in Truth and Fleshly (Improper) Worship</a:t>
            </a:r>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a:xfrm>
            <a:off x="107504" y="1484784"/>
            <a:ext cx="8928992" cy="4752528"/>
          </a:xfrm>
        </p:spPr>
        <p:txBody>
          <a:bodyPr/>
          <a:lstStyle/>
          <a:p>
            <a:r>
              <a:rPr lang="en-US" altLang="ko-KR" dirty="0" smtClean="0"/>
              <a:t>John 4:24</a:t>
            </a:r>
          </a:p>
          <a:p>
            <a:r>
              <a:rPr lang="en-US" altLang="ko-KR" dirty="0" smtClean="0"/>
              <a:t>For God is Spirit, so those who worship him must worship in spirit and in truth</a:t>
            </a:r>
            <a:r>
              <a:rPr lang="en-US" altLang="ko-KR" dirty="0" smtClean="0"/>
              <a:t>.</a:t>
            </a:r>
            <a:endParaRPr lang="en-US" altLang="ko-KR"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Matthew </a:t>
            </a:r>
            <a:r>
              <a:rPr lang="en-US" altLang="ko-KR" dirty="0" smtClean="0"/>
              <a:t>7:13-14</a:t>
            </a:r>
            <a:br>
              <a:rPr lang="en-US" altLang="ko-KR" dirty="0" smtClean="0"/>
            </a:br>
            <a:r>
              <a:rPr lang="en-US" altLang="ko-KR" dirty="0" smtClean="0"/>
              <a:t>13 </a:t>
            </a:r>
            <a:r>
              <a:rPr lang="en-US" altLang="ko-KR" dirty="0" smtClean="0"/>
              <a:t>“You can enter God’s Kingdom </a:t>
            </a:r>
            <a:r>
              <a:rPr lang="en-US" altLang="ko-KR" dirty="0" smtClean="0">
                <a:solidFill>
                  <a:srgbClr val="FF0000"/>
                </a:solidFill>
              </a:rPr>
              <a:t>only through the narrow gate</a:t>
            </a:r>
            <a:r>
              <a:rPr lang="en-US" altLang="ko-KR" dirty="0" smtClean="0"/>
              <a:t>. The highway to hell is broad, and its gate is wide for the many who choose that way. 14 But the gateway to life is very narrow and the road is difficult, and only a few ever find it.</a:t>
            </a:r>
            <a:endParaRPr lang="en-US" altLang="ko-KR"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John 10:7, </a:t>
            </a:r>
            <a:r>
              <a:rPr lang="en-US" altLang="ko-KR" dirty="0" smtClean="0"/>
              <a:t>9</a:t>
            </a:r>
            <a:br>
              <a:rPr lang="en-US" altLang="ko-KR" dirty="0" smtClean="0"/>
            </a:br>
            <a:r>
              <a:rPr lang="en-US" altLang="ko-KR" dirty="0" smtClean="0"/>
              <a:t>7 </a:t>
            </a:r>
            <a:r>
              <a:rPr lang="en-US" altLang="ko-KR" dirty="0" smtClean="0"/>
              <a:t>so he explained it to them: “I tell you the truth, </a:t>
            </a:r>
            <a:r>
              <a:rPr lang="en-US" altLang="ko-KR" dirty="0" smtClean="0">
                <a:solidFill>
                  <a:srgbClr val="FF0000"/>
                </a:solidFill>
              </a:rPr>
              <a:t>I am the gate for the sheep. </a:t>
            </a:r>
            <a:r>
              <a:rPr lang="en-US" altLang="ko-KR" dirty="0" smtClean="0"/>
              <a:t>9 Yes, </a:t>
            </a:r>
            <a:r>
              <a:rPr lang="en-US" altLang="ko-KR" dirty="0" smtClean="0">
                <a:solidFill>
                  <a:srgbClr val="FF0000"/>
                </a:solidFill>
              </a:rPr>
              <a:t>I am the gate</a:t>
            </a:r>
            <a:r>
              <a:rPr lang="en-US" altLang="ko-KR" dirty="0" smtClean="0"/>
              <a:t>. Those who come in through me will be saved. They will come and go freely and will find good pastures.</a:t>
            </a:r>
            <a:endParaRPr lang="en-US" altLang="ko-KR"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Luke </a:t>
            </a:r>
            <a:r>
              <a:rPr lang="en-US" altLang="ko-KR" dirty="0" smtClean="0"/>
              <a:t>13:23-27</a:t>
            </a:r>
            <a:r>
              <a:rPr lang="en-US" altLang="ko-KR" dirty="0" smtClean="0"/>
              <a:t/>
            </a:r>
            <a:br>
              <a:rPr lang="en-US" altLang="ko-KR" dirty="0" smtClean="0"/>
            </a:br>
            <a:r>
              <a:rPr lang="en-US" altLang="ko-KR" dirty="0" smtClean="0"/>
              <a:t>23 Someone asked him, “Lord, will only a few be saved?” He replied, 24 “Work hard to enter the narrow door to God’s Kingdom, for many will try to enter but will fail</a:t>
            </a:r>
            <a:r>
              <a:rPr lang="en-US" altLang="ko-KR" dirty="0" smtClean="0"/>
              <a:t>.</a:t>
            </a:r>
            <a:endParaRPr lang="en-US" sz="4000" dirty="0">
              <a:latin typeface="08서울남산체 EB" pitchFamily="18" charset="-127"/>
              <a:ea typeface="08서울남산체 EB" pitchFamily="18"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1.Regarding </a:t>
            </a:r>
            <a:r>
              <a:rPr lang="en-US" dirty="0"/>
              <a:t>the Law of Sin and Death</a:t>
            </a:r>
            <a:endParaRPr lang="en-US" dirty="0"/>
          </a:p>
        </p:txBody>
      </p:sp>
      <p:sp>
        <p:nvSpPr>
          <p:cNvPr id="3" name="Content Placeholder 2"/>
          <p:cNvSpPr>
            <a:spLocks noGrp="1"/>
          </p:cNvSpPr>
          <p:nvPr>
            <p:ph idx="1"/>
          </p:nvPr>
        </p:nvSpPr>
        <p:spPr/>
        <p:txBody>
          <a:bodyPr/>
          <a:lstStyle/>
          <a:p>
            <a:r>
              <a:rPr lang="en-US" altLang="ko-KR" dirty="0" smtClean="0"/>
              <a:t>Romans </a:t>
            </a:r>
            <a:r>
              <a:rPr lang="en-US" altLang="ko-KR" dirty="0" smtClean="0"/>
              <a:t>8:1-2</a:t>
            </a:r>
            <a:br>
              <a:rPr lang="en-US" altLang="ko-KR" dirty="0" smtClean="0"/>
            </a:br>
            <a:r>
              <a:rPr lang="en-US" altLang="ko-KR" dirty="0" smtClean="0"/>
              <a:t>1 </a:t>
            </a:r>
            <a:r>
              <a:rPr lang="en-US" altLang="ko-KR" dirty="0" smtClean="0"/>
              <a:t>So now there is no condemnation for those who belong to Christ Jesus. 2 And because you belong to him, </a:t>
            </a:r>
            <a:r>
              <a:rPr lang="en-US" altLang="ko-KR" dirty="0" smtClean="0">
                <a:solidFill>
                  <a:srgbClr val="FF0000"/>
                </a:solidFill>
              </a:rPr>
              <a:t>the power of the life-giving Spirit has freed you from the power of sin that leads to death.</a:t>
            </a:r>
            <a:endParaRPr lang="en-US" altLang="ko-KR" dirty="0" smtClean="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Luke </a:t>
            </a:r>
            <a:r>
              <a:rPr lang="en-US" altLang="ko-KR" dirty="0" smtClean="0"/>
              <a:t>13:23-27</a:t>
            </a:r>
            <a:r>
              <a:rPr lang="en-US" altLang="ko-KR" dirty="0" smtClean="0"/>
              <a:t/>
            </a:r>
            <a:br>
              <a:rPr lang="en-US" altLang="ko-KR" dirty="0" smtClean="0"/>
            </a:br>
            <a:r>
              <a:rPr lang="en-US" altLang="ko-KR" dirty="0" smtClean="0"/>
              <a:t>25 </a:t>
            </a:r>
            <a:r>
              <a:rPr lang="en-US" altLang="ko-KR" dirty="0" smtClean="0"/>
              <a:t>When the master of the house has locked the door, it will be too late. You will stand outside knocking and pleading, ‘Lord, open the door for us!’ But he will reply, ‘I don’t know you or where you come from</a:t>
            </a:r>
            <a:r>
              <a:rPr lang="en-US" altLang="ko-KR" dirty="0" smtClean="0"/>
              <a:t>.’</a:t>
            </a:r>
            <a:endParaRPr lang="en-US" sz="4000" dirty="0">
              <a:latin typeface="08서울남산체 EB" pitchFamily="18" charset="-127"/>
              <a:ea typeface="08서울남산체 EB" pitchFamily="18" charset="-127"/>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Luke </a:t>
            </a:r>
            <a:r>
              <a:rPr lang="en-US" altLang="ko-KR" dirty="0" smtClean="0"/>
              <a:t>13:23-27</a:t>
            </a:r>
            <a:r>
              <a:rPr lang="en-US" altLang="ko-KR" dirty="0" smtClean="0"/>
              <a:t/>
            </a:r>
            <a:br>
              <a:rPr lang="en-US" altLang="ko-KR" dirty="0" smtClean="0"/>
            </a:br>
            <a:r>
              <a:rPr lang="en-US" altLang="ko-KR" dirty="0" smtClean="0"/>
              <a:t>26 Then you will say, ‘But we ate and drank with you, and you taught in our streets.’ 27 And he will reply, ‘I tell you, I don’t know you or where you come from. Get away from me, all you who do evil.’</a:t>
            </a:r>
            <a:endParaRPr lang="en-US" sz="4000" dirty="0">
              <a:latin typeface="08서울남산체 EB" pitchFamily="18" charset="-127"/>
              <a:ea typeface="08서울남산체 EB" pitchFamily="18" charset="-127"/>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Romans 3:20</a:t>
            </a:r>
          </a:p>
          <a:p>
            <a:r>
              <a:rPr lang="en-US" altLang="ko-KR" dirty="0" smtClean="0"/>
              <a:t>For no one can ever be made right with God by doing what the law commands. The law simply shows us how sinful we are.</a:t>
            </a:r>
            <a:endParaRPr lang="en-US" altLang="ko-KR"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pPr>
              <a:defRPr/>
            </a:pPr>
            <a:r>
              <a:rPr lang="en-US" altLang="ko-KR" dirty="0" smtClean="0"/>
              <a:t>1Corinthians 15:56</a:t>
            </a:r>
          </a:p>
          <a:p>
            <a:pPr>
              <a:defRPr/>
            </a:pPr>
            <a:r>
              <a:rPr lang="en-US" altLang="ko-KR" dirty="0" smtClean="0"/>
              <a:t>For sin is the sting that results in death, and the law gives sin its power.</a:t>
            </a:r>
            <a:endParaRPr lang="en-US" altLang="ko-K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1Corinthians </a:t>
            </a:r>
            <a:r>
              <a:rPr lang="en-US" altLang="ko-KR" dirty="0" smtClean="0"/>
              <a:t>15:56</a:t>
            </a:r>
            <a:br>
              <a:rPr lang="en-US" altLang="ko-KR" dirty="0" smtClean="0"/>
            </a:br>
            <a:r>
              <a:rPr lang="en-US" altLang="ko-KR" dirty="0" smtClean="0"/>
              <a:t>For </a:t>
            </a:r>
            <a:r>
              <a:rPr lang="en-US" altLang="ko-KR" dirty="0" smtClean="0"/>
              <a:t>sin is the sting that results in death, and </a:t>
            </a:r>
            <a:r>
              <a:rPr lang="en-US" altLang="ko-KR" dirty="0" smtClean="0">
                <a:solidFill>
                  <a:srgbClr val="FF0000"/>
                </a:solidFill>
              </a:rPr>
              <a:t>the law gives sin its power.</a:t>
            </a:r>
            <a:endParaRPr lang="en-US" altLang="ko-KR" dirty="0" smtClean="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Hebrews </a:t>
            </a:r>
            <a:r>
              <a:rPr lang="en-US" altLang="ko-KR" dirty="0" smtClean="0"/>
              <a:t>7:16</a:t>
            </a:r>
            <a:br>
              <a:rPr lang="en-US" altLang="ko-KR" dirty="0" smtClean="0"/>
            </a:br>
            <a:r>
              <a:rPr lang="en-US" altLang="ko-KR" dirty="0" smtClean="0"/>
              <a:t>Jesus </a:t>
            </a:r>
            <a:r>
              <a:rPr lang="en-US" altLang="ko-KR" dirty="0" smtClean="0"/>
              <a:t>became a priest, </a:t>
            </a:r>
            <a:r>
              <a:rPr lang="en-US" altLang="ko-KR" dirty="0" smtClean="0">
                <a:solidFill>
                  <a:srgbClr val="FF0000"/>
                </a:solidFill>
              </a:rPr>
              <a:t>not by meeting the physical requirement of belonging to the tribe of Levi</a:t>
            </a:r>
            <a:r>
              <a:rPr lang="en-US" altLang="ko-KR" dirty="0" smtClean="0"/>
              <a:t>, but by the power of a life that cannot be destroyed.</a:t>
            </a:r>
            <a:endParaRPr lang="en-US" altLang="ko-K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Romans </a:t>
            </a:r>
            <a:r>
              <a:rPr lang="en-US" altLang="ko-KR" dirty="0" smtClean="0"/>
              <a:t>3:20</a:t>
            </a:r>
            <a:br>
              <a:rPr lang="en-US" altLang="ko-KR" dirty="0" smtClean="0"/>
            </a:br>
            <a:r>
              <a:rPr lang="en-US" altLang="ko-KR" dirty="0" smtClean="0"/>
              <a:t>For </a:t>
            </a:r>
            <a:r>
              <a:rPr lang="en-US" altLang="ko-KR" dirty="0" smtClean="0"/>
              <a:t>no one can </a:t>
            </a:r>
            <a:r>
              <a:rPr lang="en-US" altLang="ko-KR" dirty="0" smtClean="0">
                <a:solidFill>
                  <a:srgbClr val="FF0000"/>
                </a:solidFill>
              </a:rPr>
              <a:t>ever be made right with God by doing what the law commands. The law simply shows us how sinful we are.</a:t>
            </a:r>
            <a:endParaRPr lang="en-US" altLang="ko-KR" dirty="0" smtClean="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Galatians </a:t>
            </a:r>
            <a:r>
              <a:rPr lang="en-US" altLang="ko-KR" dirty="0" smtClean="0"/>
              <a:t>3:24</a:t>
            </a:r>
            <a:br>
              <a:rPr lang="en-US" altLang="ko-KR" dirty="0" smtClean="0"/>
            </a:br>
            <a:r>
              <a:rPr lang="en-US" altLang="ko-KR" dirty="0" smtClean="0"/>
              <a:t>Let </a:t>
            </a:r>
            <a:r>
              <a:rPr lang="en-US" altLang="ko-KR" dirty="0" smtClean="0"/>
              <a:t>me put it another way. The </a:t>
            </a:r>
            <a:r>
              <a:rPr lang="en-US" altLang="ko-KR" dirty="0" smtClean="0">
                <a:solidFill>
                  <a:srgbClr val="FF0000"/>
                </a:solidFill>
              </a:rPr>
              <a:t>law</a:t>
            </a:r>
            <a:r>
              <a:rPr lang="en-US" altLang="ko-KR" dirty="0" smtClean="0"/>
              <a:t> was </a:t>
            </a:r>
            <a:r>
              <a:rPr lang="en-US" altLang="ko-KR" dirty="0" smtClean="0">
                <a:solidFill>
                  <a:srgbClr val="FF0000"/>
                </a:solidFill>
              </a:rPr>
              <a:t>our guardian </a:t>
            </a:r>
            <a:r>
              <a:rPr lang="en-US" altLang="ko-KR" dirty="0" smtClean="0"/>
              <a:t>until Christ came; it protected us until we could be made right with God through faith.</a:t>
            </a:r>
            <a:endParaRPr lang="en-US" altLang="ko-K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p:txBody>
          <a:bodyPr/>
          <a:lstStyle/>
          <a:p>
            <a:r>
              <a:rPr lang="en-US" altLang="ko-KR" dirty="0" smtClean="0"/>
              <a:t>Romans </a:t>
            </a:r>
            <a:r>
              <a:rPr lang="en-US" altLang="ko-KR" dirty="0" smtClean="0"/>
              <a:t>7:12</a:t>
            </a:r>
            <a:br>
              <a:rPr lang="en-US" altLang="ko-KR" dirty="0" smtClean="0"/>
            </a:br>
            <a:r>
              <a:rPr lang="en-US" altLang="ko-KR" dirty="0" smtClean="0"/>
              <a:t>But </a:t>
            </a:r>
            <a:r>
              <a:rPr lang="en-US" altLang="ko-KR" dirty="0" smtClean="0"/>
              <a:t>still, the </a:t>
            </a:r>
            <a:r>
              <a:rPr lang="en-US" altLang="ko-KR" dirty="0" smtClean="0">
                <a:solidFill>
                  <a:srgbClr val="FF0000"/>
                </a:solidFill>
              </a:rPr>
              <a:t>law</a:t>
            </a:r>
            <a:r>
              <a:rPr lang="en-US" altLang="ko-KR" dirty="0" smtClean="0"/>
              <a:t> itself is holy, and its commands are </a:t>
            </a:r>
            <a:r>
              <a:rPr lang="en-US" altLang="ko-KR" dirty="0" smtClean="0">
                <a:solidFill>
                  <a:srgbClr val="FF0000"/>
                </a:solidFill>
              </a:rPr>
              <a:t>holy and right and good.</a:t>
            </a:r>
            <a:endParaRPr lang="en-US" altLang="ko-KR" dirty="0"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sz="4000" dirty="0">
              <a:latin typeface="08서울남산체 EB" pitchFamily="18" charset="-127"/>
              <a:ea typeface="08서울남산체 EB" pitchFamily="18" charset="-127"/>
            </a:endParaRPr>
          </a:p>
        </p:txBody>
      </p:sp>
      <p:sp>
        <p:nvSpPr>
          <p:cNvPr id="3" name="Content Placeholder 2"/>
          <p:cNvSpPr>
            <a:spLocks noGrp="1"/>
          </p:cNvSpPr>
          <p:nvPr>
            <p:ph idx="1"/>
          </p:nvPr>
        </p:nvSpPr>
        <p:spPr>
          <a:xfrm>
            <a:off x="107504" y="620688"/>
            <a:ext cx="8928992" cy="5616624"/>
          </a:xfrm>
        </p:spPr>
        <p:txBody>
          <a:bodyPr/>
          <a:lstStyle/>
          <a:p>
            <a:r>
              <a:rPr lang="en-US" altLang="ko-KR" dirty="0" smtClean="0"/>
              <a:t>Deuteronomy 28:1, </a:t>
            </a:r>
            <a:r>
              <a:rPr lang="en-US" altLang="ko-KR" dirty="0" smtClean="0"/>
              <a:t>5-6</a:t>
            </a:r>
            <a:br>
              <a:rPr lang="en-US" altLang="ko-KR" dirty="0" smtClean="0"/>
            </a:br>
            <a:r>
              <a:rPr lang="en-US" altLang="ko-KR" dirty="0" smtClean="0"/>
              <a:t>1 </a:t>
            </a:r>
            <a:r>
              <a:rPr lang="en-US" altLang="ko-KR" dirty="0" smtClean="0"/>
              <a:t>If you fully obey the Lord your God and carefully keep all his commands that I am giving you today, the Lord your God will set you high above all the nations of the world. 5 Your fruit baskets and breadboards will be blessed. 6 Wherever you go and whatever you do, you will be blessed.</a:t>
            </a:r>
            <a:endParaRPr lang="en-US" altLang="ko-KR"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8349</TotalTime>
  <Words>172</Words>
  <Application>Microsoft Office PowerPoint</Application>
  <PresentationFormat>On-screen Show (4:3)</PresentationFormat>
  <Paragraphs>40</Paragraphs>
  <Slides>33</Slides>
  <Notes>0</Notes>
  <HiddenSlides>0</HiddenSlides>
  <MMClips>0</MMClips>
  <ScaleCrop>false</ScaleCrop>
  <HeadingPairs>
    <vt:vector size="4" baseType="variant">
      <vt:variant>
        <vt:lpstr>Theme</vt:lpstr>
      </vt:variant>
      <vt:variant>
        <vt:i4>7</vt:i4>
      </vt:variant>
      <vt:variant>
        <vt:lpstr>Slide Titles</vt:lpstr>
      </vt:variant>
      <vt:variant>
        <vt:i4>33</vt:i4>
      </vt:variant>
    </vt:vector>
  </HeadingPairs>
  <TitlesOfParts>
    <vt:vector size="40" baseType="lpstr">
      <vt:lpstr>4_Custom Design</vt:lpstr>
      <vt:lpstr>5_Custom Design</vt:lpstr>
      <vt:lpstr>6_Custom Design</vt:lpstr>
      <vt:lpstr>Custom Design</vt:lpstr>
      <vt:lpstr>2_Custom Design</vt:lpstr>
      <vt:lpstr>1_Custom Design</vt:lpstr>
      <vt:lpstr>3_Custom Design</vt:lpstr>
      <vt:lpstr>The Laws of Sin of Death</vt:lpstr>
      <vt:lpstr>Slide 2</vt:lpstr>
      <vt:lpstr>1.Regarding the Law of Sin and Death</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2. What is the reason why God gave us the Law of Moses?</vt:lpstr>
      <vt:lpstr>Slide 22</vt:lpstr>
      <vt:lpstr>Slide 23</vt:lpstr>
      <vt:lpstr>Slide 24</vt:lpstr>
      <vt:lpstr>Slide 25</vt:lpstr>
      <vt:lpstr>3. Worship in Truth and Fleshly (Improper) Worship</vt:lpstr>
      <vt:lpstr>Slide 27</vt:lpstr>
      <vt:lpstr>Slide 28</vt:lpstr>
      <vt:lpstr>Slide 29</vt:lpstr>
      <vt:lpstr>Slide 30</vt:lpstr>
      <vt:lpstr>Slide 31</vt:lpstr>
      <vt:lpstr>Slide 32</vt:lpstr>
      <vt:lpstr>Slide 33</vt:lpstr>
    </vt:vector>
  </TitlesOfParts>
  <Company>CMA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2008년 11월 30일</dc:title>
  <dc:creator>시골천사</dc:creator>
  <cp:lastModifiedBy>Sang Won Sur</cp:lastModifiedBy>
  <cp:revision>613</cp:revision>
  <dcterms:created xsi:type="dcterms:W3CDTF">2008-09-16T01:03:40Z</dcterms:created>
  <dcterms:modified xsi:type="dcterms:W3CDTF">2012-09-02T16:07:20Z</dcterms:modified>
</cp:coreProperties>
</file>